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4" r:id="rId3"/>
    <p:sldId id="305" r:id="rId4"/>
    <p:sldId id="307" r:id="rId5"/>
    <p:sldId id="306" r:id="rId6"/>
    <p:sldId id="308" r:id="rId7"/>
    <p:sldId id="309" r:id="rId8"/>
    <p:sldId id="275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39"/>
  </p:normalViewPr>
  <p:slideViewPr>
    <p:cSldViewPr snapToGrid="0" snapToObjects="1">
      <p:cViewPr varScale="1">
        <p:scale>
          <a:sx n="87" d="100"/>
          <a:sy n="87" d="100"/>
        </p:scale>
        <p:origin x="6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4F93-3CDB-254B-A713-DEBB783BCF51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78A1-B0C2-5D49-950B-461EE49F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Growth Mindset</a:t>
            </a:r>
            <a:br>
              <a:rPr lang="en-US" dirty="0" smtClean="0"/>
            </a:br>
            <a:r>
              <a:rPr lang="en-US" dirty="0" smtClean="0"/>
              <a:t>day </a:t>
            </a:r>
            <a:r>
              <a:rPr lang="en-US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Specific Slides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 conjecture is a proposition that is consistent with known data, but hasn’t been proven… yet! In science we call this a hypothesis, in math a conjecture.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616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Hailstone Sequence (12 – 15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9090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Describe what you notice about this sequence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20 – 10 – 5 – 16 – 8 – 4 – 2 – 1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45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Hailstone Sequence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If a number is even, divide it by 2</a:t>
            </a:r>
          </a:p>
          <a:p>
            <a:r>
              <a:rPr lang="en-US" sz="3400" dirty="0" smtClean="0"/>
              <a:t>If a number is odd, multiply by 3 and add 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991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Collatz</a:t>
            </a:r>
            <a:r>
              <a:rPr lang="en-US" dirty="0" smtClean="0"/>
              <a:t>’ Conjecture (8 – 12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Start with any number and follow the previous pattern… what do you notice?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47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endParaRPr lang="en-US" sz="3400" dirty="0" smtClean="0"/>
          </a:p>
          <a:p>
            <a:endParaRPr lang="en-US" sz="3400" dirty="0"/>
          </a:p>
          <a:p>
            <a:endParaRPr lang="en-US" sz="3400" dirty="0" smtClean="0"/>
          </a:p>
          <a:p>
            <a:r>
              <a:rPr lang="en-US" sz="3400" dirty="0" smtClean="0"/>
              <a:t>In other words, although this appears to always work, there isn’t enough to prove that it is in fact always true… </a:t>
            </a:r>
            <a:r>
              <a:rPr lang="en-US" sz="3400" b="1" i="1" u="sng" dirty="0" smtClean="0"/>
              <a:t>it is one of mathematics unsolved problems!</a:t>
            </a:r>
            <a:endParaRPr lang="en-US" sz="3400" b="1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87463"/>
            <a:ext cx="12192000" cy="19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85800"/>
            <a:ext cx="5650319" cy="5453696"/>
          </a:xfrm>
        </p:spPr>
      </p:pic>
      <p:sp>
        <p:nvSpPr>
          <p:cNvPr id="5" name="TextBox 4"/>
          <p:cNvSpPr txBox="1"/>
          <p:nvPr/>
        </p:nvSpPr>
        <p:spPr>
          <a:xfrm>
            <a:off x="7147560" y="88661"/>
            <a:ext cx="492359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If you were to dip this </a:t>
            </a:r>
          </a:p>
          <a:p>
            <a:r>
              <a:rPr lang="en-US" sz="3400" dirty="0" smtClean="0"/>
              <a:t>cube into paint, then </a:t>
            </a:r>
          </a:p>
          <a:p>
            <a:r>
              <a:rPr lang="en-US" sz="3400" dirty="0"/>
              <a:t>s</a:t>
            </a:r>
            <a:r>
              <a:rPr lang="en-US" sz="3400" dirty="0" smtClean="0"/>
              <a:t>eparate the large cube</a:t>
            </a:r>
          </a:p>
          <a:p>
            <a:r>
              <a:rPr lang="en-US" sz="3400" dirty="0"/>
              <a:t>i</a:t>
            </a:r>
            <a:r>
              <a:rPr lang="en-US" sz="3400" dirty="0" smtClean="0"/>
              <a:t>nto individual cubes, how</a:t>
            </a:r>
          </a:p>
          <a:p>
            <a:r>
              <a:rPr lang="en-US" sz="3400" dirty="0"/>
              <a:t>m</a:t>
            </a:r>
            <a:r>
              <a:rPr lang="en-US" sz="3400" dirty="0" smtClean="0"/>
              <a:t>any of the small cubes </a:t>
            </a:r>
          </a:p>
          <a:p>
            <a:r>
              <a:rPr lang="en-US" sz="3400" dirty="0"/>
              <a:t>w</a:t>
            </a:r>
            <a:r>
              <a:rPr lang="en-US" sz="3400" dirty="0" smtClean="0"/>
              <a:t>ould have paint on…</a:t>
            </a:r>
          </a:p>
          <a:p>
            <a:endParaRPr lang="en-US" sz="3400" dirty="0"/>
          </a:p>
          <a:p>
            <a:r>
              <a:rPr lang="en-US" sz="3400" dirty="0" smtClean="0"/>
              <a:t>0 side?             1 side?</a:t>
            </a:r>
          </a:p>
          <a:p>
            <a:r>
              <a:rPr lang="en-US" sz="3400" dirty="0" smtClean="0"/>
              <a:t>2 sides?           3 sides?</a:t>
            </a:r>
          </a:p>
          <a:p>
            <a:r>
              <a:rPr lang="en-US" sz="3400" dirty="0"/>
              <a:t> </a:t>
            </a:r>
            <a:r>
              <a:rPr lang="en-US" sz="3400" dirty="0" smtClean="0"/>
              <a:t>             more?</a:t>
            </a:r>
          </a:p>
          <a:p>
            <a:endParaRPr lang="en-US" sz="3400" dirty="0"/>
          </a:p>
          <a:p>
            <a:r>
              <a:rPr lang="en-US" sz="3400" dirty="0" smtClean="0"/>
              <a:t>Justify your answer(s).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on first 5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you want me to know about you in order to make this year the best year you’ve had in a math classroom?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701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Brains Think about Math Video</a:t>
            </a:r>
            <a:br>
              <a:rPr lang="en-US" dirty="0" smtClean="0"/>
            </a:br>
            <a:r>
              <a:rPr lang="en-US" dirty="0" smtClean="0"/>
              <a:t>(3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https://bhi61nm2cr3mkdgk1dtaov18-wpengine.netdna-ssl.com/wp-content/uploads/2017/03/Our-Brains-Think-about-Math-Visually.mp4</a:t>
            </a:r>
          </a:p>
        </p:txBody>
      </p:sp>
    </p:spTree>
    <p:extLst>
      <p:ext uri="{BB962C8B-B14F-4D97-AF65-F5344CB8AC3E}">
        <p14:creationId xmlns:p14="http://schemas.microsoft.com/office/powerpoint/2010/main" val="4711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3612</TotalTime>
  <Words>241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Growth Mindset day 5</vt:lpstr>
      <vt:lpstr>Conjecture</vt:lpstr>
      <vt:lpstr>Hailstone Sequence (12 – 15 minutes)</vt:lpstr>
      <vt:lpstr>Hailstone Sequence Rules</vt:lpstr>
      <vt:lpstr>Collatz’ Conjecture (8 – 12 minutes)</vt:lpstr>
      <vt:lpstr>Interesting Fact</vt:lpstr>
      <vt:lpstr>PowerPoint Presentation</vt:lpstr>
      <vt:lpstr>Reflection on first 5 days</vt:lpstr>
      <vt:lpstr>Our Brains Think about Math Video (3 minutes)</vt:lpstr>
      <vt:lpstr>Class Specific Slides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Charlie Cuddy</dc:creator>
  <cp:lastModifiedBy>Charles Cuddy</cp:lastModifiedBy>
  <cp:revision>51</cp:revision>
  <dcterms:created xsi:type="dcterms:W3CDTF">2017-08-20T19:00:27Z</dcterms:created>
  <dcterms:modified xsi:type="dcterms:W3CDTF">2018-08-30T18:22:05Z</dcterms:modified>
</cp:coreProperties>
</file>