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13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0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IM day 2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pic>
        <p:nvPicPr>
          <p:cNvPr id="5" name="Picture 4" descr="Youcubed new logo 12.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187511"/>
            <a:ext cx="2441388" cy="5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03221" y="-1002909"/>
            <a:ext cx="6320118" cy="88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8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E22355CA30F409ABA79E7A727FC41" ma:contentTypeVersion="8" ma:contentTypeDescription="Create a new document." ma:contentTypeScope="" ma:versionID="5c78d501c0a0c290a7f2743f37817a72">
  <xsd:schema xmlns:xsd="http://www.w3.org/2001/XMLSchema" xmlns:xs="http://www.w3.org/2001/XMLSchema" xmlns:p="http://schemas.microsoft.com/office/2006/metadata/properties" xmlns:ns2="968a0c47-e5b7-4efc-a03a-9a43fd79c6f6" xmlns:ns3="a351c21e-4475-4503-8e8c-d6d6bbe189d0" targetNamespace="http://schemas.microsoft.com/office/2006/metadata/properties" ma:root="true" ma:fieldsID="92962efa6889e0442f56ba0e61b51511" ns2:_="" ns3:_="">
    <xsd:import namespace="968a0c47-e5b7-4efc-a03a-9a43fd79c6f6"/>
    <xsd:import namespace="a351c21e-4475-4503-8e8c-d6d6bbe189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a0c47-e5b7-4efc-a03a-9a43fd79c6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1c21e-4475-4503-8e8c-d6d6bbe189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EA1D4F-C929-4DC4-BC1F-C6D484B9CB74}"/>
</file>

<file path=customXml/itemProps2.xml><?xml version="1.0" encoding="utf-8"?>
<ds:datastoreItem xmlns:ds="http://schemas.openxmlformats.org/officeDocument/2006/customXml" ds:itemID="{E6BBF7B0-8526-4A5A-98CD-64E3E38B7328}"/>
</file>

<file path=customXml/itemProps3.xml><?xml version="1.0" encoding="utf-8"?>
<ds:datastoreItem xmlns:ds="http://schemas.openxmlformats.org/officeDocument/2006/customXml" ds:itemID="{0A24B94D-41A6-4069-A6E5-91B24581EE79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Youcubed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Cathy Williams</dc:creator>
  <cp:lastModifiedBy>Elisa Booth</cp:lastModifiedBy>
  <cp:revision>3</cp:revision>
  <dcterms:created xsi:type="dcterms:W3CDTF">2015-05-30T20:01:31Z</dcterms:created>
  <dcterms:modified xsi:type="dcterms:W3CDTF">2018-08-14T15:23:16Z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0x010100CA6E22355CA30F409ABA79E7A727FC41</vt:lpwstr>
  </property>
</Properties>
</file>