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4" d="100"/>
          <a:sy n="44" d="100"/>
        </p:scale>
        <p:origin x="1380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DDB7-F49A-7341-9859-5F76698975B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AB1E-7F63-834F-B129-A9FF0E06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3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DDB7-F49A-7341-9859-5F76698975B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AB1E-7F63-834F-B129-A9FF0E06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4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DDB7-F49A-7341-9859-5F76698975B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AB1E-7F63-834F-B129-A9FF0E06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5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DDB7-F49A-7341-9859-5F76698975B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AB1E-7F63-834F-B129-A9FF0E06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1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DDB7-F49A-7341-9859-5F76698975B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AB1E-7F63-834F-B129-A9FF0E06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2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DDB7-F49A-7341-9859-5F76698975B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AB1E-7F63-834F-B129-A9FF0E06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0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DDB7-F49A-7341-9859-5F76698975B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AB1E-7F63-834F-B129-A9FF0E06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8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DDB7-F49A-7341-9859-5F76698975B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AB1E-7F63-834F-B129-A9FF0E06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7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DDB7-F49A-7341-9859-5F76698975B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AB1E-7F63-834F-B129-A9FF0E06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5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DDB7-F49A-7341-9859-5F76698975B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AB1E-7F63-834F-B129-A9FF0E06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0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DDB7-F49A-7341-9859-5F76698975B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AB1E-7F63-834F-B129-A9FF0E06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5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BDDB7-F49A-7341-9859-5F76698975B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EAB1E-7F63-834F-B129-A9FF0E06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37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WIM day 4 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464"/>
          </a:xfrm>
          <a:prstGeom prst="rect">
            <a:avLst/>
          </a:prstGeom>
        </p:spPr>
      </p:pic>
      <p:pic>
        <p:nvPicPr>
          <p:cNvPr id="5" name="Picture 4" descr="Youcubed new logo 12.9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9" y="202452"/>
            <a:ext cx="2441388" cy="53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7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IM Activity Pascal full with miss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0"/>
            <a:ext cx="7715250" cy="6858000"/>
          </a:xfrm>
          <a:prstGeom prst="rect">
            <a:avLst/>
          </a:prstGeom>
        </p:spPr>
      </p:pic>
      <p:pic>
        <p:nvPicPr>
          <p:cNvPr id="3" name="Picture 2" descr="Youcubed new logo 12.9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9" y="187511"/>
            <a:ext cx="2441388" cy="53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8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M Pascal 12 rows with empty row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77" y="-194236"/>
            <a:ext cx="7075394" cy="7861549"/>
          </a:xfrm>
          <a:prstGeom prst="rect">
            <a:avLst/>
          </a:prstGeom>
        </p:spPr>
      </p:pic>
      <p:pic>
        <p:nvPicPr>
          <p:cNvPr id="3" name="Picture 2" descr="Youcubed new logo 12.9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9" y="172570"/>
            <a:ext cx="2441388" cy="53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53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6E22355CA30F409ABA79E7A727FC41" ma:contentTypeVersion="8" ma:contentTypeDescription="Create a new document." ma:contentTypeScope="" ma:versionID="5c78d501c0a0c290a7f2743f37817a72">
  <xsd:schema xmlns:xsd="http://www.w3.org/2001/XMLSchema" xmlns:xs="http://www.w3.org/2001/XMLSchema" xmlns:p="http://schemas.microsoft.com/office/2006/metadata/properties" xmlns:ns2="968a0c47-e5b7-4efc-a03a-9a43fd79c6f6" xmlns:ns3="a351c21e-4475-4503-8e8c-d6d6bbe189d0" targetNamespace="http://schemas.microsoft.com/office/2006/metadata/properties" ma:root="true" ma:fieldsID="92962efa6889e0442f56ba0e61b51511" ns2:_="" ns3:_="">
    <xsd:import namespace="968a0c47-e5b7-4efc-a03a-9a43fd79c6f6"/>
    <xsd:import namespace="a351c21e-4475-4503-8e8c-d6d6bbe189d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8a0c47-e5b7-4efc-a03a-9a43fd79c6f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51c21e-4475-4503-8e8c-d6d6bbe189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624790-E1CA-4469-B8BF-C555954F75FC}"/>
</file>

<file path=customXml/itemProps2.xml><?xml version="1.0" encoding="utf-8"?>
<ds:datastoreItem xmlns:ds="http://schemas.openxmlformats.org/officeDocument/2006/customXml" ds:itemID="{FD6A8EE7-E66B-4538-8134-2D92A8651438}"/>
</file>

<file path=customXml/itemProps3.xml><?xml version="1.0" encoding="utf-8"?>
<ds:datastoreItem xmlns:ds="http://schemas.openxmlformats.org/officeDocument/2006/customXml" ds:itemID="{CFB898A3-5822-43A5-AB8D-22F319DEC5C4}"/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Youcubed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Cathy Williams</dc:creator>
  <cp:lastModifiedBy>Elisa Booth</cp:lastModifiedBy>
  <cp:revision>5</cp:revision>
  <dcterms:created xsi:type="dcterms:W3CDTF">2015-05-30T20:01:31Z</dcterms:created>
  <dcterms:modified xsi:type="dcterms:W3CDTF">2018-08-14T15:25:52Z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0x010100CA6E22355CA30F409ABA79E7A727FC41</vt:lpwstr>
  </property>
</Properties>
</file>