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1"/>
  </p:handoutMasterIdLst>
  <p:sldIdLst>
    <p:sldId id="263" r:id="rId2"/>
    <p:sldId id="340" r:id="rId3"/>
    <p:sldId id="264" r:id="rId4"/>
    <p:sldId id="334" r:id="rId5"/>
    <p:sldId id="335" r:id="rId6"/>
    <p:sldId id="337" r:id="rId7"/>
    <p:sldId id="338" r:id="rId8"/>
    <p:sldId id="339" r:id="rId9"/>
    <p:sldId id="336" r:id="rId10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50139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Bell Work</a:t>
            </a:r>
          </a:p>
          <a:p>
            <a:r>
              <a:rPr lang="en-US" sz="3000" dirty="0" smtClean="0"/>
              <a:t>Copy down things to study so you know what is on the test</a:t>
            </a:r>
          </a:p>
          <a:p>
            <a:r>
              <a:rPr lang="en-US" sz="3000" dirty="0" smtClean="0"/>
              <a:t>Take a small OPEN NOTE quiz 	[turn in when done]</a:t>
            </a:r>
          </a:p>
          <a:p>
            <a:r>
              <a:rPr lang="en-US" sz="3000" dirty="0" smtClean="0"/>
              <a:t>Work on review assignment and any missing assignments listed on the board [infinite campus is up to date as of Friday so check online if you’re not sure]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439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80" y="1508262"/>
            <a:ext cx="8393446" cy="50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 Explained: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6295"/>
            <a:ext cx="9601200" cy="4231105"/>
          </a:xfrm>
        </p:spPr>
        <p:txBody>
          <a:bodyPr>
            <a:noAutofit/>
          </a:bodyPr>
          <a:lstStyle/>
          <a:p>
            <a:r>
              <a:rPr lang="en-US" sz="3400" dirty="0" smtClean="0"/>
              <a:t>To find the middle of two numbers (fractions or not) we simply add the two numbers together and divide it by 2. </a:t>
            </a:r>
          </a:p>
          <a:p>
            <a:r>
              <a:rPr lang="en-US" sz="3400" dirty="0" smtClean="0"/>
              <a:t>We can do this in the calculator (use the faction a b/c button) and add the two fractions together. Then divide the answer by 2. </a:t>
            </a:r>
          </a:p>
          <a:p>
            <a:endParaRPr lang="en-US" sz="3400" dirty="0"/>
          </a:p>
          <a:p>
            <a:r>
              <a:rPr lang="en-US" sz="3400" dirty="0" smtClean="0"/>
              <a:t>Your answer is: K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369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47" y="332873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947" y="1411705"/>
            <a:ext cx="5085348" cy="4455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Level 2: </a:t>
            </a:r>
          </a:p>
          <a:p>
            <a:pPr marL="0" indent="0">
              <a:buNone/>
            </a:pPr>
            <a:r>
              <a:rPr lang="en-US" sz="3200" dirty="0" smtClean="0"/>
              <a:t>Fundamental Counting Principal</a:t>
            </a:r>
            <a:br>
              <a:rPr lang="en-US" sz="3200" dirty="0" smtClean="0"/>
            </a:br>
            <a:r>
              <a:rPr lang="en-US" sz="3200" dirty="0" smtClean="0"/>
              <a:t>Combination &amp; Permutation</a:t>
            </a:r>
            <a:br>
              <a:rPr lang="en-US" sz="3200" dirty="0" smtClean="0"/>
            </a:br>
            <a:r>
              <a:rPr lang="en-US" sz="3200" dirty="0" smtClean="0"/>
              <a:t>Probability</a:t>
            </a:r>
            <a:br>
              <a:rPr lang="en-US" sz="3200" dirty="0" smtClean="0"/>
            </a:br>
            <a:r>
              <a:rPr lang="en-US" sz="3200" dirty="0" smtClean="0"/>
              <a:t>Mutually Exclusive</a:t>
            </a:r>
            <a:br>
              <a:rPr lang="en-US" sz="3200" dirty="0" smtClean="0"/>
            </a:br>
            <a:r>
              <a:rPr lang="en-US" sz="3200" dirty="0" smtClean="0"/>
              <a:t>Independent vs Dependent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9348" y="1294537"/>
            <a:ext cx="55826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Level </a:t>
            </a:r>
            <a:r>
              <a:rPr lang="en-US" sz="3400" dirty="0" smtClean="0"/>
              <a:t>3: </a:t>
            </a:r>
            <a:endParaRPr lang="en-US" sz="3400" dirty="0"/>
          </a:p>
          <a:p>
            <a:r>
              <a:rPr lang="en-US" sz="3400" dirty="0" smtClean="0"/>
              <a:t>Set up &amp; Solve Combination   </a:t>
            </a:r>
            <a:br>
              <a:rPr lang="en-US" sz="3400" dirty="0" smtClean="0"/>
            </a:br>
            <a:r>
              <a:rPr lang="en-US" sz="3400" dirty="0" smtClean="0"/>
              <a:t>      and </a:t>
            </a:r>
            <a:r>
              <a:rPr lang="en-US" sz="3400" dirty="0"/>
              <a:t>Permutation</a:t>
            </a:r>
            <a:br>
              <a:rPr lang="en-US" sz="3400" dirty="0"/>
            </a:br>
            <a:r>
              <a:rPr lang="en-US" sz="3400" dirty="0" smtClean="0"/>
              <a:t>Probability with multiple </a:t>
            </a:r>
            <a:br>
              <a:rPr lang="en-US" sz="3400" dirty="0" smtClean="0"/>
            </a:br>
            <a:r>
              <a:rPr lang="en-US" sz="3400" dirty="0" smtClean="0"/>
              <a:t>      events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5" name="Rectangle 4"/>
          <p:cNvSpPr/>
          <p:nvPr/>
        </p:nvSpPr>
        <p:spPr>
          <a:xfrm>
            <a:off x="6609348" y="4526191"/>
            <a:ext cx="55826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Level 4:</a:t>
            </a:r>
          </a:p>
          <a:p>
            <a:r>
              <a:rPr lang="en-US" sz="3400" dirty="0" smtClean="0"/>
              <a:t>Set up and solve your own probability problems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403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543025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have 10 shirts and 8 pairs of pants. How many outfits could you wear?</a:t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/>
              <a:t>A bag has 6 red, 4 green, and 10 blue marbles.</a:t>
            </a:r>
          </a:p>
          <a:p>
            <a:pPr marL="530352" lvl="1" indent="0">
              <a:buNone/>
            </a:pPr>
            <a:r>
              <a:rPr lang="en-US" sz="3400" dirty="0"/>
              <a:t>Find P(green)	</a:t>
            </a:r>
            <a:r>
              <a:rPr lang="en-US" sz="3400" dirty="0" smtClean="0"/>
              <a:t>              P(not </a:t>
            </a:r>
            <a:r>
              <a:rPr lang="en-US" sz="3400" dirty="0"/>
              <a:t>red</a:t>
            </a:r>
            <a:r>
              <a:rPr lang="en-US" sz="3400" dirty="0" smtClean="0"/>
              <a:t>)</a:t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 smtClean="0"/>
              <a:t>Is the following independent or dependent: a student flips a coin and they roll and even number on a die?</a:t>
            </a:r>
          </a:p>
          <a:p>
            <a:endParaRPr lang="en-US" sz="3000" dirty="0" smtClean="0"/>
          </a:p>
          <a:p>
            <a:pPr marL="530352" lvl="1" indent="0">
              <a:buNone/>
            </a:pPr>
            <a:endParaRPr lang="en-US" sz="3000" dirty="0" smtClean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839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If you have 6 novels, and 4 comic books in your backpack. How many ways can you randomly </a:t>
            </a:r>
            <a:r>
              <a:rPr lang="en-US" sz="3000" smtClean="0"/>
              <a:t>select </a:t>
            </a:r>
            <a:r>
              <a:rPr lang="en-US" sz="3000" smtClean="0"/>
              <a:t>two </a:t>
            </a:r>
            <a:r>
              <a:rPr lang="en-US" sz="3000" dirty="0" smtClean="0"/>
              <a:t>of them to read? </a:t>
            </a:r>
          </a:p>
          <a:p>
            <a:r>
              <a:rPr lang="en-US" sz="3400" dirty="0"/>
              <a:t>A bag has 6 red, 4 green, and 10 blue marbles.</a:t>
            </a:r>
          </a:p>
          <a:p>
            <a:pPr marL="530352" lvl="1" indent="0">
              <a:buNone/>
            </a:pPr>
            <a:r>
              <a:rPr lang="en-US" sz="3400" dirty="0"/>
              <a:t>Find </a:t>
            </a:r>
            <a:r>
              <a:rPr lang="en-US" sz="3400" dirty="0" smtClean="0"/>
              <a:t>P(green or red)</a:t>
            </a:r>
            <a:r>
              <a:rPr lang="en-US" sz="3400" dirty="0"/>
              <a:t>	</a:t>
            </a:r>
            <a:r>
              <a:rPr lang="en-US" sz="3400" dirty="0" smtClean="0"/>
              <a:t>        </a:t>
            </a:r>
            <a:br>
              <a:rPr lang="en-US" sz="3400" dirty="0" smtClean="0"/>
            </a:br>
            <a:r>
              <a:rPr lang="en-US" sz="3400" dirty="0" smtClean="0"/>
              <a:t>P(red then red)	[with and without replacement]</a:t>
            </a:r>
            <a:br>
              <a:rPr lang="en-US" sz="3400" dirty="0" smtClean="0"/>
            </a:br>
            <a:r>
              <a:rPr lang="en-US" sz="3400" dirty="0" smtClean="0"/>
              <a:t>						 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180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</a:t>
            </a:r>
            <a:r>
              <a:rPr lang="en-US" sz="3000" dirty="0" smtClean="0"/>
              <a:t>dance coach </a:t>
            </a:r>
            <a:r>
              <a:rPr lang="en-US" sz="3000" dirty="0"/>
              <a:t>has decided to randomly choose </a:t>
            </a:r>
            <a:r>
              <a:rPr lang="en-US" sz="3000" dirty="0" smtClean="0"/>
              <a:t>4 </a:t>
            </a:r>
            <a:r>
              <a:rPr lang="en-US" sz="3000" dirty="0"/>
              <a:t>players to represent the </a:t>
            </a:r>
            <a:r>
              <a:rPr lang="en-US" sz="3000" dirty="0" smtClean="0"/>
              <a:t>team as captains.  </a:t>
            </a:r>
            <a:r>
              <a:rPr lang="en-US" sz="3000" dirty="0"/>
              <a:t>The team consists of </a:t>
            </a:r>
            <a:r>
              <a:rPr lang="en-US" sz="3000" dirty="0" smtClean="0"/>
              <a:t>12 seniors </a:t>
            </a:r>
            <a:r>
              <a:rPr lang="en-US" sz="3000" dirty="0"/>
              <a:t>and </a:t>
            </a:r>
            <a:r>
              <a:rPr lang="en-US" sz="3000" dirty="0" smtClean="0"/>
              <a:t>8 </a:t>
            </a:r>
            <a:r>
              <a:rPr lang="en-US" sz="3000" dirty="0"/>
              <a:t>juniors.  What is the probability that only one senior will be chosen?</a:t>
            </a:r>
          </a:p>
        </p:txBody>
      </p:sp>
    </p:spTree>
    <p:extLst>
      <p:ext uri="{BB962C8B-B14F-4D97-AF65-F5344CB8AC3E}">
        <p14:creationId xmlns:p14="http://schemas.microsoft.com/office/powerpoint/2010/main" val="40580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752 #5-31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Page 757 #1-10, 18, 20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311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15828</TotalTime>
  <Words>249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ALGEBRA 4</vt:lpstr>
      <vt:lpstr>Today’s Game Plan</vt:lpstr>
      <vt:lpstr>Bell Work</vt:lpstr>
      <vt:lpstr>Bell Work Explained: </vt:lpstr>
      <vt:lpstr>Things to Study</vt:lpstr>
      <vt:lpstr>Quiz: Level 2</vt:lpstr>
      <vt:lpstr>Quiz: Level 3</vt:lpstr>
      <vt:lpstr>Quiz: Level 4</vt:lpstr>
      <vt:lpstr>Review Assignment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227</cp:revision>
  <cp:lastPrinted>2017-11-01T17:18:10Z</cp:lastPrinted>
  <dcterms:created xsi:type="dcterms:W3CDTF">2017-08-31T14:11:29Z</dcterms:created>
  <dcterms:modified xsi:type="dcterms:W3CDTF">2018-03-06T18:29:57Z</dcterms:modified>
</cp:coreProperties>
</file>