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63" r:id="rId2"/>
    <p:sldId id="338" r:id="rId3"/>
    <p:sldId id="337" r:id="rId4"/>
    <p:sldId id="342" r:id="rId5"/>
    <p:sldId id="343" r:id="rId6"/>
    <p:sldId id="344" r:id="rId7"/>
    <p:sldId id="341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 smtClean="0"/>
                  <a:t>Given the list of data:</a:t>
                </a:r>
              </a:p>
              <a:p>
                <a:pPr marL="0" indent="0">
                  <a:buNone/>
                </a:pPr>
                <a:r>
                  <a:rPr lang="en-US" sz="3000" dirty="0" smtClean="0"/>
                  <a:t>94, 90, 88, 100, 99, 92, 88, 92, 97</a:t>
                </a:r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=93.33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=4.24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3000" dirty="0" smtClean="0"/>
                  <a:t>Create a Normal Distribution Curve. 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0" t="-2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page 743 #2-5, 7-17, 23-28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34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11.8 Samples and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Objective: To identify sampling methods</a:t>
            </a:r>
          </a:p>
          <a:p>
            <a:pPr marL="0" indent="0">
              <a:buNone/>
            </a:pPr>
            <a:r>
              <a:rPr lang="en-US" sz="3000" dirty="0"/>
              <a:t>To recognize bias in samples and surveys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49" y="0"/>
            <a:ext cx="11352551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Population: </a:t>
            </a:r>
            <a:r>
              <a:rPr lang="en-US" sz="3000" dirty="0"/>
              <a:t>all the members of a </a:t>
            </a:r>
            <a:r>
              <a:rPr lang="en-US" sz="3000" dirty="0" smtClean="0"/>
              <a:t>set</a:t>
            </a:r>
            <a:br>
              <a:rPr lang="en-US" sz="3000" dirty="0" smtClean="0"/>
            </a:b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Sample: </a:t>
            </a:r>
            <a:r>
              <a:rPr lang="en-US" sz="3000" dirty="0"/>
              <a:t>a part of the </a:t>
            </a:r>
            <a:r>
              <a:rPr lang="en-US" sz="3000" dirty="0" smtClean="0"/>
              <a:t>population</a:t>
            </a:r>
            <a:br>
              <a:rPr lang="en-US" sz="3000" dirty="0" smtClean="0"/>
            </a:b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Convenience Sample: </a:t>
            </a:r>
            <a:r>
              <a:rPr lang="en-US" sz="3000" dirty="0"/>
              <a:t>select a member of the population who is readily available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/>
              <a:t>Self-Selected Sample: </a:t>
            </a:r>
            <a:r>
              <a:rPr lang="en-US" sz="3000" dirty="0"/>
              <a:t>select only members of the population who volunteer for the sample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/>
              <a:t>Systematic Sample: </a:t>
            </a:r>
            <a:r>
              <a:rPr lang="en-US" sz="3000" dirty="0"/>
              <a:t>order the population in some way and then select from it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/>
              <a:t>Random Sample: </a:t>
            </a:r>
            <a:r>
              <a:rPr lang="en-US" sz="3000" dirty="0"/>
              <a:t>all members of the population are equally likely to be chosen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/>
              <a:t>Bias: </a:t>
            </a:r>
            <a:r>
              <a:rPr lang="en-US" sz="3000" dirty="0"/>
              <a:t>a systematic error introduced by the sampling </a:t>
            </a:r>
            <a:r>
              <a:rPr lang="en-US" sz="3000" dirty="0" smtClean="0"/>
              <a:t>method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555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/>
              <a:t>page 728 #1-8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469" y="0"/>
            <a:ext cx="9601200" cy="1485900"/>
          </a:xfrm>
        </p:spPr>
        <p:txBody>
          <a:bodyPr/>
          <a:lstStyle/>
          <a:p>
            <a:r>
              <a:rPr lang="en-US" dirty="0" smtClean="0"/>
              <a:t>Quiz: 	53, 55, 42, 38, 47, 50, 47, 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52" y="793214"/>
            <a:ext cx="11382531" cy="6042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Level 2: </a:t>
            </a:r>
          </a:p>
          <a:p>
            <a:pPr marL="0" indent="0">
              <a:buNone/>
            </a:pPr>
            <a:r>
              <a:rPr lang="en-US" sz="3000" dirty="0" smtClean="0"/>
              <a:t>Mean: _____  Median: _____  Mode: _____  Range: _____</a:t>
            </a:r>
          </a:p>
          <a:p>
            <a:pPr marL="0" indent="0">
              <a:buNone/>
            </a:pPr>
            <a:r>
              <a:rPr lang="en-US" sz="3000" dirty="0" smtClean="0"/>
              <a:t>Make  Box-and-Whisker Plot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Level 3: </a:t>
            </a:r>
          </a:p>
          <a:p>
            <a:pPr marL="0" indent="0">
              <a:buNone/>
            </a:pPr>
            <a:r>
              <a:rPr lang="en-US" sz="3000" dirty="0" smtClean="0"/>
              <a:t>Variance</a:t>
            </a:r>
            <a:r>
              <a:rPr lang="en-US" sz="3000" dirty="0"/>
              <a:t>: _____ </a:t>
            </a:r>
            <a:r>
              <a:rPr lang="en-US" sz="3000" dirty="0" smtClean="0"/>
              <a:t>		Standard Deviation: </a:t>
            </a:r>
            <a:r>
              <a:rPr lang="en-US" sz="3000" dirty="0"/>
              <a:t>_____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Within how many standard deviations of the mean is the data?</a:t>
            </a:r>
          </a:p>
          <a:p>
            <a:pPr marL="0" indent="0">
              <a:buNone/>
            </a:pPr>
            <a:r>
              <a:rPr lang="en-US" sz="3000" dirty="0" smtClean="0"/>
              <a:t>Create and label a Normal Distribution Curve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Level 4: </a:t>
            </a:r>
          </a:p>
          <a:p>
            <a:pPr marL="0" indent="0">
              <a:buNone/>
            </a:pPr>
            <a:r>
              <a:rPr lang="en-US" sz="3000" dirty="0" smtClean="0"/>
              <a:t>Is there an outlier? Use the above answers to defend your opinion.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15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16957</TotalTime>
  <Words>98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Franklin Gothic Book</vt:lpstr>
      <vt:lpstr>Crop</vt:lpstr>
      <vt:lpstr>Algebra 4</vt:lpstr>
      <vt:lpstr>Bell Work</vt:lpstr>
      <vt:lpstr>From Last Time</vt:lpstr>
      <vt:lpstr>11.8 Samples and Surveys</vt:lpstr>
      <vt:lpstr>PowerPoint Presentation</vt:lpstr>
      <vt:lpstr>For Next Time</vt:lpstr>
      <vt:lpstr>Quiz:  53, 55, 42, 38, 47, 50, 47, 40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301</cp:revision>
  <cp:lastPrinted>2018-03-22T19:21:45Z</cp:lastPrinted>
  <dcterms:created xsi:type="dcterms:W3CDTF">2017-08-31T14:11:29Z</dcterms:created>
  <dcterms:modified xsi:type="dcterms:W3CDTF">2018-04-12T15:46:01Z</dcterms:modified>
</cp:coreProperties>
</file>