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8"/>
  </p:handoutMasterIdLst>
  <p:sldIdLst>
    <p:sldId id="263" r:id="rId2"/>
    <p:sldId id="341" r:id="rId3"/>
    <p:sldId id="337" r:id="rId4"/>
    <p:sldId id="339" r:id="rId5"/>
    <p:sldId id="340" r:id="rId6"/>
    <p:sldId id="342" r:id="rId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469" y="0"/>
            <a:ext cx="11182662" cy="1485900"/>
          </a:xfrm>
        </p:spPr>
        <p:txBody>
          <a:bodyPr/>
          <a:lstStyle/>
          <a:p>
            <a:r>
              <a:rPr lang="en-US" dirty="0" smtClean="0"/>
              <a:t>Bell Work: 	53, 55, 42, 38, 47, 50, 47, 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469" y="1009024"/>
            <a:ext cx="11382531" cy="5848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Level 2: </a:t>
            </a:r>
          </a:p>
          <a:p>
            <a:pPr marL="0" indent="0">
              <a:buNone/>
            </a:pPr>
            <a:r>
              <a:rPr lang="en-US" sz="3000" dirty="0" smtClean="0"/>
              <a:t>Mean: _____  Median: _____  Mode: _____  Range: _____</a:t>
            </a:r>
          </a:p>
          <a:p>
            <a:pPr marL="0" indent="0">
              <a:buNone/>
            </a:pPr>
            <a:r>
              <a:rPr lang="en-US" sz="3000" dirty="0" smtClean="0"/>
              <a:t>Make  Box-and-Whisker Plot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Level 3: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Variance: </a:t>
            </a:r>
            <a:r>
              <a:rPr lang="en-US" sz="3000" dirty="0"/>
              <a:t>_____ </a:t>
            </a:r>
            <a:r>
              <a:rPr lang="en-US" sz="3000" dirty="0" smtClean="0"/>
              <a:t>  Standard Deviation: </a:t>
            </a:r>
            <a:r>
              <a:rPr lang="en-US" sz="3000" dirty="0"/>
              <a:t>_____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Within how many standard deviations of the mean is the data?</a:t>
            </a:r>
          </a:p>
          <a:p>
            <a:pPr marL="0" indent="0">
              <a:buNone/>
            </a:pPr>
            <a:r>
              <a:rPr lang="en-US" sz="3000" dirty="0" smtClean="0"/>
              <a:t>Create and label a Normal Distribution Curve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Level 4: </a:t>
            </a:r>
          </a:p>
          <a:p>
            <a:pPr marL="0" indent="0">
              <a:buNone/>
            </a:pPr>
            <a:r>
              <a:rPr lang="en-US" sz="3000" dirty="0" smtClean="0"/>
              <a:t>Is there an outlier? Use the above answers to defend your opinion.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015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page 728 #1-8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434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5958"/>
            <a:ext cx="9601200" cy="1485900"/>
          </a:xfrm>
        </p:spPr>
        <p:txBody>
          <a:bodyPr/>
          <a:lstStyle/>
          <a:p>
            <a:r>
              <a:rPr lang="en-US" dirty="0" smtClean="0"/>
              <a:t>Things to Study for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31858"/>
            <a:ext cx="9601200" cy="4572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Mean, Median, Mode, Range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Box and Whisker (min, max, median, upper/lower quartile)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Variance and Standard Deviation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Normal Distribution Curve (and percent between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28760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Page 754 #32–45, 63</a:t>
            </a:r>
          </a:p>
          <a:p>
            <a:endParaRPr lang="en-US" sz="3000" dirty="0"/>
          </a:p>
          <a:p>
            <a:r>
              <a:rPr lang="en-US" sz="3000" dirty="0" smtClean="0"/>
              <a:t>Page 757 #11, 13–14, 19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92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44" y="0"/>
            <a:ext cx="11575055" cy="1485900"/>
          </a:xfrm>
        </p:spPr>
        <p:txBody>
          <a:bodyPr/>
          <a:lstStyle/>
          <a:p>
            <a:r>
              <a:rPr lang="en-US" dirty="0" smtClean="0"/>
              <a:t>Make Up Quiz: </a:t>
            </a:r>
            <a:r>
              <a:rPr lang="en-US" dirty="0" smtClean="0"/>
              <a:t>	</a:t>
            </a:r>
            <a:r>
              <a:rPr lang="en-US" dirty="0" smtClean="0"/>
              <a:t>12, 9, 24, 18, 19, 15, 21, 12, 22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469" y="1009024"/>
            <a:ext cx="11382531" cy="5848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Level 2: </a:t>
            </a:r>
          </a:p>
          <a:p>
            <a:pPr marL="0" indent="0">
              <a:buNone/>
            </a:pPr>
            <a:r>
              <a:rPr lang="en-US" sz="3000" dirty="0" smtClean="0"/>
              <a:t>Mean: _____  Median: _____  Mode: _____  Range: _____</a:t>
            </a:r>
          </a:p>
          <a:p>
            <a:pPr marL="0" indent="0">
              <a:buNone/>
            </a:pPr>
            <a:r>
              <a:rPr lang="en-US" sz="3000" dirty="0" smtClean="0"/>
              <a:t>Make  Box-and-Whisker Plot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Level 3: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Variance: _____   Standard Deviation: _____ </a:t>
            </a:r>
          </a:p>
          <a:p>
            <a:pPr marL="0" indent="0">
              <a:buNone/>
            </a:pPr>
            <a:r>
              <a:rPr lang="en-US" sz="3000" dirty="0" smtClean="0"/>
              <a:t>Within </a:t>
            </a:r>
            <a:r>
              <a:rPr lang="en-US" sz="3000" dirty="0" smtClean="0"/>
              <a:t>how many standard deviations of the mean is the data?</a:t>
            </a:r>
          </a:p>
          <a:p>
            <a:pPr marL="0" indent="0">
              <a:buNone/>
            </a:pPr>
            <a:r>
              <a:rPr lang="en-US" sz="3000" dirty="0" smtClean="0"/>
              <a:t>Create and label a Normal Distribution Curve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Level 4: </a:t>
            </a:r>
          </a:p>
          <a:p>
            <a:pPr marL="0" indent="0">
              <a:buNone/>
            </a:pPr>
            <a:r>
              <a:rPr lang="en-US" sz="3000" dirty="0" smtClean="0"/>
              <a:t>Is there an outlier? Use the above answers to defend your opinion.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137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17139</TotalTime>
  <Words>176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Pre-Calc &amp; trig</vt:lpstr>
      <vt:lpstr>Bell Work:  53, 55, 42, 38, 47, 50, 47, 40</vt:lpstr>
      <vt:lpstr>From Last Time</vt:lpstr>
      <vt:lpstr>Things to Study for the Test</vt:lpstr>
      <vt:lpstr>Review Assignment</vt:lpstr>
      <vt:lpstr>Make Up Quiz:  12, 9, 24, 18, 19, 15, 21, 12, 22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298</cp:revision>
  <cp:lastPrinted>2018-03-22T19:21:45Z</cp:lastPrinted>
  <dcterms:created xsi:type="dcterms:W3CDTF">2017-08-31T14:11:29Z</dcterms:created>
  <dcterms:modified xsi:type="dcterms:W3CDTF">2018-04-16T18:52:43Z</dcterms:modified>
</cp:coreProperties>
</file>