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8" r:id="rId3"/>
    <p:sldId id="324" r:id="rId4"/>
    <p:sldId id="344" r:id="rId5"/>
    <p:sldId id="335" r:id="rId6"/>
    <p:sldId id="347" r:id="rId7"/>
    <p:sldId id="349" r:id="rId8"/>
    <p:sldId id="332" r:id="rId9"/>
    <p:sldId id="333" r:id="rId10"/>
    <p:sldId id="334" r:id="rId11"/>
    <p:sldId id="336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Expand: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Condense</a:t>
                </a:r>
                <a:r>
                  <a:rPr lang="en-US" sz="3400" b="1" u="sng" dirty="0"/>
                  <a:t>:</a:t>
                </a:r>
                <a:r>
                  <a:rPr lang="en-US" sz="3400" b="1" dirty="0"/>
                  <a:t> 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400" dirty="0"/>
                  <a:t> </a:t>
                </a:r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 smtClean="0"/>
                  <a:t>Simplify: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3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endParaRPr lang="en-US" sz="3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400" dirty="0" smtClean="0"/>
                  <a:t>		</a:t>
                </a:r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7"/>
                <a:ext cx="9601200" cy="5231566"/>
              </a:xfrm>
              <a:blipFill rotWithShape="0">
                <a:blip r:embed="rId2"/>
                <a:stretch>
                  <a:fillRect l="-1778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7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457 # 1–9, 13–27(odd)</a:t>
            </a:r>
          </a:p>
          <a:p>
            <a:pPr marL="0" indent="0">
              <a:buNone/>
            </a:pPr>
            <a:r>
              <a:rPr lang="en-US" sz="3400" smtClean="0"/>
              <a:t>Page 465 # 1–4, 30–33  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842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439 # 1, 3, 5, 7, 8, 26</a:t>
            </a:r>
          </a:p>
          <a:p>
            <a:pPr marL="0" indent="0">
              <a:buNone/>
            </a:pPr>
            <a:r>
              <a:rPr lang="en-US" sz="3400" dirty="0" smtClean="0"/>
              <a:t>Page 447 # 17, 19, 29, 32 </a:t>
            </a:r>
          </a:p>
        </p:txBody>
      </p:sp>
    </p:spTree>
    <p:extLst>
      <p:ext uri="{BB962C8B-B14F-4D97-AF65-F5344CB8AC3E}">
        <p14:creationId xmlns:p14="http://schemas.microsoft.com/office/powerpoint/2010/main" val="39396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7.3 Logarithmic Functions as Inverses</a:t>
            </a:r>
            <a:br>
              <a:rPr lang="en-US" sz="3600" b="1" u="sng" dirty="0" smtClean="0"/>
            </a:br>
            <a:r>
              <a:rPr lang="en-US" sz="3600" b="1" u="sng" dirty="0" smtClean="0"/>
              <a:t>7.4 Properties of Logarithms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7" y="2354941"/>
            <a:ext cx="10425659" cy="42257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Objectives: </a:t>
            </a:r>
          </a:p>
          <a:p>
            <a:pPr marL="530352" lvl="1" indent="0">
              <a:buNone/>
            </a:pPr>
            <a:r>
              <a:rPr lang="en-US" sz="3200" b="1" dirty="0" smtClean="0"/>
              <a:t>To write and evaluate logarithmic expressions</a:t>
            </a:r>
          </a:p>
          <a:p>
            <a:pPr marL="530352" lvl="1" indent="0">
              <a:buNone/>
            </a:pPr>
            <a:endParaRPr lang="en-US" sz="3200" b="1" dirty="0"/>
          </a:p>
          <a:p>
            <a:pPr marL="530352" lvl="1" indent="0">
              <a:buNone/>
            </a:pPr>
            <a:r>
              <a:rPr lang="en-US" sz="3200" b="1" dirty="0" smtClean="0"/>
              <a:t>To use the properties of logarithms</a:t>
            </a:r>
          </a:p>
        </p:txBody>
      </p:sp>
    </p:spTree>
    <p:extLst>
      <p:ext uri="{BB962C8B-B14F-4D97-AF65-F5344CB8AC3E}">
        <p14:creationId xmlns:p14="http://schemas.microsoft.com/office/powerpoint/2010/main" val="4076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648" y="281066"/>
            <a:ext cx="9601200" cy="1485900"/>
          </a:xfrm>
        </p:spPr>
        <p:txBody>
          <a:bodyPr>
            <a:normAutofit fontScale="90000"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 Logarithmic Functions as Inverses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write and evaluate logarithmic expressions</a:t>
            </a:r>
            <a:r>
              <a:rPr lang="en-US" sz="3300" b="1" dirty="0" smtClean="0"/>
              <a:t/>
            </a:r>
            <a:br>
              <a:rPr lang="en-US" sz="3300" b="1" dirty="0" smtClean="0"/>
            </a:br>
            <a:endParaRPr 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u="sng" dirty="0" smtClean="0"/>
                  <a:t>Logarithmic Function with Base a: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		</a:t>
                </a:r>
                <a:r>
                  <a:rPr lang="en-US" sz="3200" b="1" u="sng" dirty="0" smtClean="0"/>
                  <a:t>Common </a:t>
                </a:r>
                <a:r>
                  <a:rPr lang="en-US" sz="3200" b="1" u="sng" dirty="0"/>
                  <a:t>Log: 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3200" dirty="0"/>
                  <a:t>   </a:t>
                </a:r>
                <a:r>
                  <a:rPr lang="en-US" sz="3200" dirty="0" smtClean="0"/>
                  <a:t>				log with a base 10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:r>
                  <a:rPr lang="en-US" sz="3200" dirty="0"/>
                  <a:t>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≠1 </m:t>
                    </m:r>
                  </m:oMath>
                </a14:m>
                <a:r>
                  <a:rPr lang="en-US" sz="3200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e>
                    </m:func>
                  </m:oMath>
                </a14:m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Rewrite from Exponential to Logarithmic: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fun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 &lt; = &gt; 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786" y="1933731"/>
                <a:ext cx="10950315" cy="4924269"/>
              </a:xfrm>
              <a:blipFill rotWithShape="0">
                <a:blip r:embed="rId2"/>
                <a:stretch>
                  <a:fillRect l="-1391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Rewrite: </a:t>
            </a:r>
            <a:r>
              <a:rPr lang="en-US" dirty="0"/>
              <a:t>F</a:t>
            </a:r>
            <a:r>
              <a:rPr lang="en-US" dirty="0" smtClean="0"/>
              <a:t>rom log to exponential or exponential log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=125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4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20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func>
                    </m:oMath>
                  </m:oMathPara>
                </a14:m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r>
                  <a:rPr lang="en-US" sz="3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000" i="1" dirty="0" smtClean="0">
                    <a:latin typeface="Cambria Math" panose="02040503050406030204" pitchFamily="18" charset="0"/>
                  </a:rPr>
                </a:br>
                <a:endParaRPr lang="en-US" sz="3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func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9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7.4 Properties of Logarithms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use the properties of logarithms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Properties </a:t>
            </a:r>
            <a:r>
              <a:rPr lang="en-US" b="1" u="sng" dirty="0"/>
              <a:t>of Logarithms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1=0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sz="4000" dirty="0"/>
                  <a:t>  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4000" dirty="0"/>
                  <a:t>      </a:t>
                </a:r>
                <a:r>
                  <a:rPr lang="en-US" sz="4000" dirty="0">
                    <a:sym typeface="Wingdings" panose="05000000000000000000" pitchFamily="2" charset="2"/>
                  </a:rPr>
                  <a:t>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498" y="1693889"/>
                <a:ext cx="10208302" cy="5036695"/>
              </a:xfrm>
              <a:blipFill rotWithShape="0">
                <a:blip r:embed="rId2"/>
                <a:stretch>
                  <a:fillRect t="-2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3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400" b="1" u="sng" dirty="0" smtClean="0"/>
                  <a:t>Change of Base: (not as important with our calculators)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dirty="0"/>
                  <a:t> </a:t>
                </a:r>
                <a:r>
                  <a:rPr lang="en-US" sz="3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3400" dirty="0"/>
                  <a:t>	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Product </a:t>
                </a:r>
                <a:r>
                  <a:rPr lang="en-US" sz="3400" b="1" u="sng" dirty="0" smtClean="0"/>
                  <a:t>Property</a:t>
                </a:r>
                <a:r>
                  <a:rPr lang="en-US" sz="3400" b="1" dirty="0"/>
                  <a:t> </a:t>
                </a:r>
                <a:r>
                  <a:rPr lang="en-US" sz="3400" b="1" dirty="0" smtClean="0"/>
                  <a:t>			</a:t>
                </a:r>
                <a:r>
                  <a:rPr lang="en-US" sz="3400" b="1" u="sng" dirty="0"/>
                  <a:t>Quotient </a:t>
                </a:r>
                <a:r>
                  <a:rPr lang="en-US" sz="3400" b="1" u="sng" dirty="0" smtClean="0"/>
                  <a:t>Property</a:t>
                </a: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/>
                  <a:t>	</a:t>
                </a:r>
                <a:endParaRPr lang="en-US" sz="3400" dirty="0" smtClean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b="1" u="sng" dirty="0"/>
                  <a:t>Power </a:t>
                </a:r>
                <a:r>
                  <a:rPr lang="en-US" sz="3400" b="1" u="sng" dirty="0" smtClean="0"/>
                  <a:t>Property</a:t>
                </a:r>
                <a:r>
                  <a:rPr lang="en-US" sz="3400" dirty="0"/>
                  <a:t>	</a:t>
                </a:r>
                <a:r>
                  <a:rPr lang="en-US" sz="3400" dirty="0" smtClean="0"/>
                  <a:t>			</a:t>
                </a:r>
                <a:r>
                  <a:rPr lang="en-US" sz="3400" b="1" u="sng" dirty="0" smtClean="0"/>
                  <a:t>Rewrite: </a:t>
                </a:r>
                <a:endParaRPr lang="en-US" sz="3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3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3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400" dirty="0" smtClean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  &lt; = &gt; </m:t>
                    </m:r>
                    <m:sSup>
                      <m:s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9" y="1469037"/>
                <a:ext cx="11412511" cy="5276538"/>
              </a:xfrm>
              <a:blipFill rotWithShape="0">
                <a:blip r:embed="rId2"/>
                <a:stretch>
                  <a:fillRect l="-1335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5575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4879</TotalTime>
  <Words>112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 Math</vt:lpstr>
      <vt:lpstr>Franklin Gothic Book</vt:lpstr>
      <vt:lpstr>Times New Roman</vt:lpstr>
      <vt:lpstr>Wingdings</vt:lpstr>
      <vt:lpstr>Crop</vt:lpstr>
      <vt:lpstr>Algebra 4</vt:lpstr>
      <vt:lpstr>From Last Time</vt:lpstr>
      <vt:lpstr>7.3 Logarithmic Functions as Inverses 7.4 Properties of Logarithms</vt:lpstr>
      <vt:lpstr>7.3 Logarithmic Functions as Inverses Objective: To write and evaluate logarithmic expressions </vt:lpstr>
      <vt:lpstr>Rewrite: From log to exponential or exponential log</vt:lpstr>
      <vt:lpstr>Evaluate</vt:lpstr>
      <vt:lpstr>7.4 Properties of Logarithms Objective: To use the properties of logarithms </vt:lpstr>
      <vt:lpstr>Properties of Logarithms </vt:lpstr>
      <vt:lpstr>More Properties</vt:lpstr>
      <vt:lpstr>Examples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136</cp:revision>
  <cp:lastPrinted>2017-10-18T18:14:06Z</cp:lastPrinted>
  <dcterms:created xsi:type="dcterms:W3CDTF">2017-08-21T18:28:24Z</dcterms:created>
  <dcterms:modified xsi:type="dcterms:W3CDTF">2018-04-17T13:26:46Z</dcterms:modified>
</cp:coreProperties>
</file>