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059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439 # 1, 3, 5, 7, 8, 26</a:t>
            </a:r>
          </a:p>
          <a:p>
            <a:pPr marL="0" indent="0">
              <a:buNone/>
            </a:pPr>
            <a:r>
              <a:rPr lang="en-US" sz="3400" dirty="0" smtClean="0"/>
              <a:t>Page 447 # 17, 19, 29, 32 </a:t>
            </a:r>
          </a:p>
        </p:txBody>
      </p:sp>
    </p:spTree>
    <p:extLst>
      <p:ext uri="{BB962C8B-B14F-4D97-AF65-F5344CB8AC3E}">
        <p14:creationId xmlns:p14="http://schemas.microsoft.com/office/powerpoint/2010/main" val="393964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8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2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7624"/>
            <a:ext cx="10152043" cy="1764076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7.5 Exponential and Log Equations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4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289662"/>
            <a:ext cx="10425659" cy="4225741"/>
          </a:xfrm>
        </p:spPr>
        <p:txBody>
          <a:bodyPr>
            <a:noAutofit/>
          </a:bodyPr>
          <a:lstStyle/>
          <a:p>
            <a:r>
              <a:rPr lang="en-US" sz="3200" b="1" dirty="0"/>
              <a:t>Objective: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400" b="1" dirty="0" smtClean="0"/>
              <a:t>Solve </a:t>
            </a:r>
            <a:r>
              <a:rPr lang="en-US" sz="3400" b="1" dirty="0"/>
              <a:t>exponential and log equations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9863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02" y="685800"/>
            <a:ext cx="9601200" cy="1485900"/>
          </a:xfrm>
        </p:spPr>
        <p:txBody>
          <a:bodyPr/>
          <a:lstStyle/>
          <a:p>
            <a:r>
              <a:rPr lang="en-US" b="1" u="sng" dirty="0"/>
              <a:t>Strategies to Solve: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002" y="1636005"/>
            <a:ext cx="10708395" cy="3581400"/>
          </a:xfrm>
        </p:spPr>
        <p:txBody>
          <a:bodyPr/>
          <a:lstStyle/>
          <a:p>
            <a:pPr marL="0" lvl="0" indent="0">
              <a:buNone/>
            </a:pPr>
            <a:r>
              <a:rPr lang="en-US" sz="3000" dirty="0" smtClean="0"/>
              <a:t>1.) One </a:t>
            </a:r>
            <a:r>
              <a:rPr lang="en-US" sz="3000" dirty="0"/>
              <a:t>to One: rewrite so the bases are the same and </a:t>
            </a:r>
            <a:r>
              <a:rPr lang="en-US" sz="3000" dirty="0" smtClean="0"/>
              <a:t>compare</a:t>
            </a:r>
          </a:p>
          <a:p>
            <a:pPr marL="0" lvl="0" indent="0">
              <a:buNone/>
            </a:pPr>
            <a:endParaRPr lang="en-US" sz="3000" dirty="0"/>
          </a:p>
          <a:p>
            <a:pPr marL="0" lvl="0" indent="0">
              <a:buNone/>
            </a:pPr>
            <a:r>
              <a:rPr lang="en-US" sz="3000" dirty="0" smtClean="0"/>
              <a:t>2.) Rewrite </a:t>
            </a:r>
            <a:r>
              <a:rPr lang="en-US" sz="3000" dirty="0"/>
              <a:t>exponential in log form and apply the Inverse </a:t>
            </a:r>
            <a:r>
              <a:rPr lang="en-US" sz="3000" dirty="0" smtClean="0"/>
              <a:t>Property</a:t>
            </a:r>
          </a:p>
          <a:p>
            <a:pPr marL="0" lvl="0" indent="0">
              <a:buNone/>
            </a:pPr>
            <a:endParaRPr lang="en-US" sz="3000" dirty="0" smtClean="0"/>
          </a:p>
          <a:p>
            <a:pPr marL="0" lvl="0" indent="0">
              <a:buNone/>
            </a:pPr>
            <a:r>
              <a:rPr lang="en-US" sz="3000" dirty="0" smtClean="0"/>
              <a:t>3.) Rewrite </a:t>
            </a:r>
            <a:r>
              <a:rPr lang="en-US" sz="3000" dirty="0"/>
              <a:t>log in exponential form and apply the Inverse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1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469037"/>
                <a:ext cx="10658819" cy="52315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=81</m:t>
                    </m:r>
                  </m:oMath>
                </a14:m>
                <a:r>
                  <a:rPr lang="en-US" sz="3600" dirty="0"/>
                  <a:t>	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	 </a:t>
                </a:r>
              </a:p>
              <a:p>
                <a:pPr marL="0" indent="0">
                  <a:buNone/>
                </a:pPr>
                <a:r>
                  <a:rPr lang="en-US" sz="3600" dirty="0" smtClean="0"/>
                  <a:t>2.) ln x–ln 2 = </a:t>
                </a:r>
                <a:r>
                  <a:rPr lang="en-US" sz="3600" dirty="0"/>
                  <a:t>0	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3600" dirty="0"/>
                  <a:t>	</a:t>
                </a:r>
              </a:p>
              <a:p>
                <a:pPr marL="0" indent="0">
                  <a:buNone/>
                </a:pPr>
                <a:r>
                  <a:rPr lang="en-US" sz="3600" b="1" dirty="0"/>
                  <a:t> </a:t>
                </a: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4.) </m:t>
                            </m:r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r>
                  <a:rPr lang="en-US" sz="3600" dirty="0"/>
                  <a:t>	</a:t>
                </a:r>
                <a:r>
                  <a:rPr lang="en-US" sz="3400" dirty="0" smtClean="0"/>
                  <a:t>	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469037"/>
                <a:ext cx="10658819" cy="5231566"/>
              </a:xfrm>
              <a:blipFill rotWithShape="0">
                <a:blip r:embed="rId2"/>
                <a:stretch>
                  <a:fillRect l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78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0165" y="1469037"/>
                <a:ext cx="11270254" cy="523156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=81</m:t>
                    </m:r>
                  </m:oMath>
                </a14:m>
                <a:r>
                  <a:rPr lang="en-US" sz="36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600" dirty="0"/>
                  <a:t>		</a:t>
                </a:r>
                <a:r>
                  <a:rPr lang="en-US" sz="3600" dirty="0" smtClean="0"/>
                  <a:t>	x </a:t>
                </a:r>
                <a:r>
                  <a:rPr lang="en-US" sz="3600" dirty="0"/>
                  <a:t>= 4	 </a:t>
                </a:r>
                <a:r>
                  <a:rPr lang="en-US" sz="3600" dirty="0" smtClean="0"/>
                  <a:t>       One </a:t>
                </a:r>
                <a:r>
                  <a:rPr lang="en-US" sz="3600" dirty="0"/>
                  <a:t>to One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:r>
                  <a:rPr lang="en-US" sz="3600" dirty="0" smtClean="0"/>
                  <a:t>2.) ln x–ln 2 = </a:t>
                </a:r>
                <a:r>
                  <a:rPr lang="en-US" sz="3600" dirty="0"/>
                  <a:t>0	ln x = ln 2		</a:t>
                </a:r>
                <a:r>
                  <a:rPr lang="en-US" sz="3600" dirty="0" smtClean="0"/>
                  <a:t>	x </a:t>
                </a:r>
                <a:r>
                  <a:rPr lang="en-US" sz="3600" dirty="0"/>
                  <a:t>= 2	</a:t>
                </a:r>
                <a:r>
                  <a:rPr lang="en-US" sz="3600" dirty="0" smtClean="0"/>
                  <a:t>        One </a:t>
                </a:r>
                <a:r>
                  <a:rPr lang="en-US" sz="3600" dirty="0"/>
                  <a:t>to One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        x </a:t>
                </a:r>
                <a:r>
                  <a:rPr lang="en-US" sz="3600" dirty="0"/>
                  <a:t>= 3	</a:t>
                </a:r>
                <a:r>
                  <a:rPr lang="en-US" sz="3600" dirty="0" smtClean="0"/>
                  <a:t>      Inverse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b="1" dirty="0"/>
                  <a:t> 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 smtClean="0"/>
                  <a:t>4.)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r>
                  <a:rPr lang="en-US" sz="3600" dirty="0" smtClean="0"/>
                  <a:t>	</a:t>
                </a:r>
                <a:r>
                  <a:rPr lang="en-US" sz="36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2x </a:t>
                </a:r>
                <a:r>
                  <a:rPr lang="en-US" sz="3600" dirty="0"/>
                  <a:t>= 4	x = 2	</a:t>
                </a:r>
                <a:r>
                  <a:rPr lang="en-US" sz="3600" dirty="0" smtClean="0"/>
                  <a:t>      Inverse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400" dirty="0" smtClean="0"/>
                  <a:t>	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165" y="1469037"/>
                <a:ext cx="11270254" cy="5231566"/>
              </a:xfrm>
              <a:blipFill rotWithShape="0">
                <a:blip r:embed="rId2"/>
                <a:stretch>
                  <a:fillRect l="-1461" t="-1399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473 #1–5,  7–23 (odd), 33–41 (odd)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561010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4880</TotalTime>
  <Words>107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Cambria Math</vt:lpstr>
      <vt:lpstr>Franklin Gothic Book</vt:lpstr>
      <vt:lpstr>Crop</vt:lpstr>
      <vt:lpstr>Algebra 4</vt:lpstr>
      <vt:lpstr>From Last Time</vt:lpstr>
      <vt:lpstr>Quiz</vt:lpstr>
      <vt:lpstr>PowerPoint Presentation</vt:lpstr>
      <vt:lpstr>7.5 Exponential and Log Equations  </vt:lpstr>
      <vt:lpstr>Strategies to Solve: </vt:lpstr>
      <vt:lpstr>Examples: Solve</vt:lpstr>
      <vt:lpstr>Examples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139</cp:revision>
  <cp:lastPrinted>2017-10-18T18:14:06Z</cp:lastPrinted>
  <dcterms:created xsi:type="dcterms:W3CDTF">2017-08-21T18:28:24Z</dcterms:created>
  <dcterms:modified xsi:type="dcterms:W3CDTF">2018-04-17T13:29:32Z</dcterms:modified>
</cp:coreProperties>
</file>