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336" r:id="rId2"/>
    <p:sldId id="256" r:id="rId3"/>
    <p:sldId id="332" r:id="rId4"/>
    <p:sldId id="337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CFB9-BFB0-4368-A73B-8F20D943471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05853-B5AD-4BB1-A83B-8CF87DCB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3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	(10 – 15 minutes)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𝑎𝑠𝑡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𝑀𝑖𝑛𝑢𝑡𝑒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𝑄𝑢𝑒𝑠𝑡𝑖𝑜𝑛𝑠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… 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i="1" dirty="0" smtClean="0"/>
                  <a:t>Work in Small Groups to Address any issues… 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 l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/>
          <a:lstStyle/>
          <a:p>
            <a:r>
              <a:rPr lang="en-US" b="1" u="sng" dirty="0" smtClean="0"/>
              <a:t>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200" b="1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&lt;−− &gt;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𝑛𝑡</m:t>
                          </m:r>
                        </m:sup>
                      </m:sSup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Work on missing work</a:t>
            </a:r>
          </a:p>
          <a:p>
            <a:r>
              <a:rPr lang="en-US" sz="3000" dirty="0" smtClean="0"/>
              <a:t>Read or work on something for another class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63052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5004</TotalTime>
  <Words>35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Cambria Math</vt:lpstr>
      <vt:lpstr>Franklin Gothic Book</vt:lpstr>
      <vt:lpstr>Crop</vt:lpstr>
      <vt:lpstr>Bell Work:  (10 – 15 minutes)</vt:lpstr>
      <vt:lpstr>Pre-calc trig</vt:lpstr>
      <vt:lpstr>Equations</vt:lpstr>
      <vt:lpstr>After Test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138</cp:revision>
  <cp:lastPrinted>2017-10-18T18:14:06Z</cp:lastPrinted>
  <dcterms:created xsi:type="dcterms:W3CDTF">2017-08-21T18:28:24Z</dcterms:created>
  <dcterms:modified xsi:type="dcterms:W3CDTF">2018-04-16T22:08:14Z</dcterms:modified>
</cp:coreProperties>
</file>