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63" r:id="rId2"/>
    <p:sldId id="322" r:id="rId3"/>
    <p:sldId id="331" r:id="rId4"/>
    <p:sldId id="332" r:id="rId5"/>
    <p:sldId id="319" r:id="rId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6" y="16017"/>
            <a:ext cx="7677154" cy="68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Unit 5 Quiz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You can use your notes (as always on a quiz) </a:t>
            </a:r>
          </a:p>
          <a:p>
            <a:endParaRPr lang="en-US" sz="3400" dirty="0"/>
          </a:p>
          <a:p>
            <a:r>
              <a:rPr lang="en-US" sz="3400" dirty="0" smtClean="0"/>
              <a:t>You’ll want a calculator to help you find zeros.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55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8084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/>
              <a:t>Identify Standard Form, Degree, Lead Coefficient, Constant. </a:t>
            </a:r>
            <a:r>
              <a:rPr lang="en-US" sz="3400" dirty="0" err="1" smtClean="0"/>
              <a:t>Etc</a:t>
            </a:r>
            <a:endParaRPr lang="en-US" sz="3400" dirty="0" smtClean="0"/>
          </a:p>
          <a:p>
            <a:r>
              <a:rPr lang="en-US" sz="3400" dirty="0" smtClean="0"/>
              <a:t>Factor (use zeros from graph if necessary) </a:t>
            </a:r>
            <a:endParaRPr lang="en-US" sz="3400" dirty="0" smtClean="0"/>
          </a:p>
          <a:p>
            <a:r>
              <a:rPr lang="en-US" sz="3400" dirty="0" smtClean="0"/>
              <a:t>Write Equation given zeros</a:t>
            </a:r>
            <a:endParaRPr lang="en-US" sz="3400" dirty="0" smtClean="0"/>
          </a:p>
          <a:p>
            <a:r>
              <a:rPr lang="en-US" sz="3400" dirty="0" smtClean="0"/>
              <a:t>Find zeros (from graph and/or with division)</a:t>
            </a:r>
          </a:p>
          <a:p>
            <a:r>
              <a:rPr lang="en-US" sz="3400" dirty="0" smtClean="0"/>
              <a:t>Divide polynomials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299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6084"/>
            <a:ext cx="9601200" cy="48607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 the problems that you need the most work on… or we can do some as a class</a:t>
            </a:r>
          </a:p>
          <a:p>
            <a:endParaRPr lang="en-US" sz="3600" dirty="0"/>
          </a:p>
          <a:p>
            <a:r>
              <a:rPr lang="en-US" sz="3600" dirty="0" smtClean="0"/>
              <a:t>Page 348 #5-29, 35-37, 44-47, 52-53, 60-67</a:t>
            </a:r>
          </a:p>
          <a:p>
            <a:endParaRPr lang="en-US" sz="3600" dirty="0"/>
          </a:p>
          <a:p>
            <a:r>
              <a:rPr lang="en-US" sz="3600" dirty="0" smtClean="0"/>
              <a:t>Your other option is to work problems from missing assignments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82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14559</TotalTime>
  <Words>115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ALGEBRA 4</vt:lpstr>
      <vt:lpstr>Bell Work</vt:lpstr>
      <vt:lpstr>Finish Unit 5 Quiz 2 </vt:lpstr>
      <vt:lpstr>Things to Study</vt:lpstr>
      <vt:lpstr>Review Assignment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191</cp:revision>
  <cp:lastPrinted>2017-11-01T17:18:10Z</cp:lastPrinted>
  <dcterms:created xsi:type="dcterms:W3CDTF">2017-08-31T14:11:29Z</dcterms:created>
  <dcterms:modified xsi:type="dcterms:W3CDTF">2018-02-08T17:51:13Z</dcterms:modified>
</cp:coreProperties>
</file>