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n-US" u="sng" dirty="0" smtClean="0"/>
              <a:t>Things to Study for Mid-Term Final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42950"/>
                <a:ext cx="5410200" cy="44348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i="1" u="sng" dirty="0"/>
                  <a:t>Chapter </a:t>
                </a:r>
                <a:r>
                  <a:rPr lang="en-US" sz="3200" b="1" i="1" u="sng" dirty="0" smtClean="0"/>
                  <a:t>1: Equations</a:t>
                </a:r>
                <a:r>
                  <a:rPr lang="en-US" sz="3200" b="1" dirty="0"/>
                  <a:t/>
                </a:r>
                <a:br>
                  <a:rPr lang="en-US" sz="3200" b="1" dirty="0"/>
                </a:br>
                <a:r>
                  <a:rPr lang="en-US" sz="3200" dirty="0"/>
                  <a:t>Order of Operations</a:t>
                </a:r>
                <a:br>
                  <a:rPr lang="en-US" sz="3200" dirty="0"/>
                </a:br>
                <a:r>
                  <a:rPr lang="en-US" sz="3200" dirty="0"/>
                  <a:t>Solve for a Variable</a:t>
                </a:r>
                <a:br>
                  <a:rPr lang="en-US" sz="3200" dirty="0"/>
                </a:br>
                <a:r>
                  <a:rPr lang="en-US" sz="3200" dirty="0"/>
                  <a:t>Solve for 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𝑥</m:t>
                        </m:r>
                      </m:e>
                      <m:sup>
                        <m:r>
                          <a:rPr lang="en-US" sz="3200" i="1"/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, absolute </a:t>
                </a:r>
                <a:r>
                  <a:rPr lang="en-US" sz="3200" dirty="0" smtClean="0"/>
                  <a:t>value</a:t>
                </a:r>
              </a:p>
              <a:p>
                <a:pPr marL="0" indent="0">
                  <a:buNone/>
                </a:pP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3200" b="1" i="1" u="sng" dirty="0" smtClean="0"/>
                  <a:t>Chapter 2: Linear</a:t>
                </a:r>
                <a:r>
                  <a:rPr lang="en-US" sz="3200" b="1" dirty="0"/>
                  <a:t/>
                </a:r>
                <a:br>
                  <a:rPr lang="en-US" sz="3200" b="1" dirty="0"/>
                </a:br>
                <a:r>
                  <a:rPr lang="en-US" sz="3200" dirty="0"/>
                  <a:t>Domain, Range, Is it a function?</a:t>
                </a:r>
                <a:br>
                  <a:rPr lang="en-US" sz="3200" dirty="0"/>
                </a:br>
                <a:r>
                  <a:rPr lang="en-US" sz="3200" dirty="0"/>
                  <a:t>Evaluate f(x)</a:t>
                </a:r>
                <a:br>
                  <a:rPr lang="en-US" sz="3200" dirty="0"/>
                </a:br>
                <a:r>
                  <a:rPr lang="en-US" sz="3200" dirty="0"/>
                  <a:t>Find Slope Through 2 points</a:t>
                </a:r>
                <a:br>
                  <a:rPr lang="en-US" sz="3200" dirty="0"/>
                </a:br>
                <a:r>
                  <a:rPr lang="en-US" sz="3200" dirty="0"/>
                  <a:t>Graph y=</a:t>
                </a:r>
                <a:r>
                  <a:rPr lang="en-US" sz="3200" dirty="0" err="1"/>
                  <a:t>mx+b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>Correlation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42950"/>
                <a:ext cx="5410200" cy="4434840"/>
              </a:xfrm>
              <a:blipFill rotWithShape="0">
                <a:blip r:embed="rId2"/>
                <a:stretch>
                  <a:fillRect l="-2815" t="-2338" b="-3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781800" y="742950"/>
                <a:ext cx="5257800" cy="59321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500" b="1" i="1" u="sng" dirty="0"/>
                  <a:t>Chapter </a:t>
                </a:r>
                <a:r>
                  <a:rPr lang="en-US" sz="3500" b="1" i="1" u="sng" dirty="0" smtClean="0"/>
                  <a:t>3: Systems</a:t>
                </a:r>
                <a:r>
                  <a:rPr lang="en-US" sz="3500" b="1" dirty="0"/>
                  <a:t/>
                </a:r>
                <a:br>
                  <a:rPr lang="en-US" sz="3500" b="1" dirty="0"/>
                </a:br>
                <a:r>
                  <a:rPr lang="en-US" sz="3500" dirty="0"/>
                  <a:t>Solve the System</a:t>
                </a:r>
                <a:br>
                  <a:rPr lang="en-US" sz="3500" dirty="0"/>
                </a:br>
                <a:r>
                  <a:rPr lang="en-US" sz="3500" dirty="0"/>
                  <a:t>    Elimination, Sub.</a:t>
                </a:r>
                <a:br>
                  <a:rPr lang="en-US" sz="3500" dirty="0"/>
                </a:br>
                <a:r>
                  <a:rPr lang="en-US" sz="3500" dirty="0"/>
                  <a:t>    Graph, </a:t>
                </a:r>
                <a:r>
                  <a:rPr lang="en-US" sz="3500" dirty="0" smtClean="0"/>
                  <a:t>Matrix</a:t>
                </a:r>
                <a:br>
                  <a:rPr lang="en-US" sz="3500" dirty="0" smtClean="0"/>
                </a:br>
                <a:r>
                  <a:rPr lang="en-US" sz="3500" dirty="0" smtClean="0"/>
                  <a:t/>
                </a:r>
                <a:br>
                  <a:rPr lang="en-US" sz="3500" dirty="0" smtClean="0"/>
                </a:br>
                <a:r>
                  <a:rPr lang="en-US" sz="3500" i="1" u="sng" dirty="0" smtClean="0"/>
                  <a:t/>
                </a:r>
                <a:br>
                  <a:rPr lang="en-US" sz="3500" i="1" u="sng" dirty="0" smtClean="0"/>
                </a:br>
                <a:r>
                  <a:rPr lang="en-US" sz="3500" b="1" i="1" u="sng" dirty="0" smtClean="0"/>
                  <a:t>Chapter 4: Quadratics</a:t>
                </a:r>
                <a:r>
                  <a:rPr lang="en-US" sz="3500" b="1" dirty="0"/>
                  <a:t/>
                </a:r>
                <a:br>
                  <a:rPr lang="en-US" sz="3500" b="1" dirty="0"/>
                </a:br>
                <a:r>
                  <a:rPr lang="en-US" sz="3500" dirty="0"/>
                  <a:t>Write in Standard Form</a:t>
                </a:r>
                <a:br>
                  <a:rPr lang="en-US" sz="3500" dirty="0"/>
                </a:br>
                <a:r>
                  <a:rPr lang="en-US" sz="35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/>
                        </m:ctrlPr>
                      </m:sSupPr>
                      <m:e>
                        <m:r>
                          <a:rPr lang="en-US" sz="3500" i="1"/>
                          <m:t>𝑎𝑥</m:t>
                        </m:r>
                      </m:e>
                      <m:sup>
                        <m:r>
                          <a:rPr lang="en-US" sz="3500" i="1"/>
                          <m:t>2</m:t>
                        </m:r>
                      </m:sup>
                    </m:sSup>
                    <m:r>
                      <a:rPr lang="en-US" sz="3500" i="1"/>
                      <m:t>+</m:t>
                    </m:r>
                    <m:r>
                      <a:rPr lang="en-US" sz="3500" i="1"/>
                      <m:t>𝑏𝑥</m:t>
                    </m:r>
                    <m:r>
                      <a:rPr lang="en-US" sz="3500" i="1"/>
                      <m:t>+</m:t>
                    </m:r>
                    <m:r>
                      <a:rPr lang="en-US" sz="3500" i="1"/>
                      <m:t>𝑐</m:t>
                    </m:r>
                  </m:oMath>
                </a14:m>
                <a:r>
                  <a:rPr lang="en-US" sz="3500" dirty="0"/>
                  <a:t/>
                </a:r>
                <a:br>
                  <a:rPr lang="en-US" sz="3500" dirty="0"/>
                </a:br>
                <a:r>
                  <a:rPr lang="en-US" sz="3500" dirty="0"/>
                  <a:t>Graph from Vertex and</a:t>
                </a:r>
                <a:br>
                  <a:rPr lang="en-US" sz="3500" dirty="0"/>
                </a:br>
                <a:r>
                  <a:rPr lang="en-US" sz="3500" dirty="0"/>
                  <a:t>     Standard Form</a:t>
                </a:r>
                <a:br>
                  <a:rPr lang="en-US" sz="3500" dirty="0"/>
                </a:br>
                <a:r>
                  <a:rPr lang="en-US" sz="3500" dirty="0"/>
                  <a:t>Factor Quadratics</a:t>
                </a:r>
                <a:br>
                  <a:rPr lang="en-US" sz="3500" dirty="0"/>
                </a:br>
                <a:r>
                  <a:rPr lang="en-US" sz="3500" dirty="0"/>
                  <a:t>Solve Quadratics</a:t>
                </a:r>
                <a:br>
                  <a:rPr lang="en-US" sz="3500" dirty="0"/>
                </a:br>
                <a:r>
                  <a:rPr lang="en-US" sz="3500" dirty="0"/>
                  <a:t>Interpret Graphs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742950"/>
                <a:ext cx="5257800" cy="5932170"/>
              </a:xfrm>
              <a:prstGeom prst="rect">
                <a:avLst/>
              </a:prstGeom>
              <a:blipFill rotWithShape="0">
                <a:blip r:embed="rId3"/>
                <a:stretch>
                  <a:fillRect l="-3016" t="-2569" b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22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1 Expressions, Equations and Inequalities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Order of Operations (1 problem)</a:t>
            </a:r>
            <a:br>
              <a:rPr lang="en-US" sz="3200" dirty="0"/>
            </a:br>
            <a:r>
              <a:rPr lang="en-US" sz="3200" dirty="0"/>
              <a:t>Solve for indicated variable (4 problems)</a:t>
            </a:r>
            <a:br>
              <a:rPr lang="en-US" sz="3200" dirty="0"/>
            </a:br>
            <a:r>
              <a:rPr lang="en-US" sz="3200" dirty="0"/>
              <a:t>Solve for x – combine like terms (1 problem)</a:t>
            </a:r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for x – quadratic and absolute value (2 problems)</a:t>
            </a:r>
          </a:p>
          <a:p>
            <a:pPr marL="0" indent="0">
              <a:buNone/>
            </a:pPr>
            <a:r>
              <a:rPr lang="en-US" sz="3200" u="sng" dirty="0"/>
              <a:t>Level 4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Write and solve your own equation (1 problem)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899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2 Functions, Equations and Graphs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876300"/>
            <a:ext cx="11170920" cy="514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Identify Domain, Range and State if it is a Function (1 problem)</a:t>
            </a:r>
            <a:br>
              <a:rPr lang="en-US" sz="3200" dirty="0"/>
            </a:br>
            <a:r>
              <a:rPr lang="en-US" sz="3200" dirty="0"/>
              <a:t>Is a given function linear? Evaluate f(x) (1 problem)</a:t>
            </a:r>
            <a:br>
              <a:rPr lang="en-US" sz="3200" dirty="0"/>
            </a:br>
            <a:r>
              <a:rPr lang="en-US" sz="3200" dirty="0"/>
              <a:t>Write in Slope-Intercept Form (1 problem)</a:t>
            </a:r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Find slope through two points (1 problem)</a:t>
            </a:r>
            <a:br>
              <a:rPr lang="en-US" sz="3200" dirty="0"/>
            </a:br>
            <a:r>
              <a:rPr lang="en-US" sz="3200" dirty="0"/>
              <a:t>Graph the line (1 problem)</a:t>
            </a:r>
          </a:p>
          <a:p>
            <a:pPr marL="0" indent="0">
              <a:buNone/>
            </a:pPr>
            <a:r>
              <a:rPr lang="en-US" sz="3200" u="sng" dirty="0"/>
              <a:t>Level 4</a:t>
            </a:r>
            <a:r>
              <a:rPr lang="en-US" sz="3200" b="1" dirty="0"/>
              <a:t>	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Real life story problem with correlation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and/or </a:t>
            </a:r>
            <a:r>
              <a:rPr lang="en-US" sz="3200" dirty="0"/>
              <a:t>absolute value (1 problem)</a:t>
            </a:r>
            <a:r>
              <a:rPr lang="en-US" sz="3200" b="1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21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/>
              <a:t>Chapter 3 Linear 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5372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the system with 2 variables (2 problems)</a:t>
            </a:r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u="sng" dirty="0" smtClean="0"/>
              <a:t>Level </a:t>
            </a:r>
            <a:r>
              <a:rPr lang="en-US" sz="3200" u="sng" dirty="0"/>
              <a:t>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the system with 3 variables (1 problem)</a:t>
            </a:r>
          </a:p>
          <a:p>
            <a:pPr marL="0" indent="0">
              <a:buNone/>
            </a:pPr>
            <a:endParaRPr lang="en-US" sz="3200" u="sng" dirty="0" smtClean="0"/>
          </a:p>
          <a:p>
            <a:pPr marL="0" indent="0">
              <a:buNone/>
            </a:pPr>
            <a:r>
              <a:rPr lang="en-US" sz="3200" u="sng" dirty="0" smtClean="0"/>
              <a:t>Level </a:t>
            </a:r>
            <a:r>
              <a:rPr lang="en-US" sz="3200" u="sng" dirty="0"/>
              <a:t>4</a:t>
            </a:r>
            <a:r>
              <a:rPr lang="en-US" sz="3200" b="1" dirty="0"/>
              <a:t>	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Create and solve a system of equations (1 problem)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17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/>
              <a:t>Chapter 4 Quadratic Functions and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5372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Factor the following (2 problems)</a:t>
            </a:r>
            <a:br>
              <a:rPr lang="en-US" sz="3200" dirty="0"/>
            </a:br>
            <a:r>
              <a:rPr lang="en-US" sz="3200" dirty="0"/>
              <a:t>Graph with at least 5 points (2 problems)</a:t>
            </a:r>
            <a:br>
              <a:rPr lang="en-US" sz="3200" dirty="0"/>
            </a:br>
            <a:r>
              <a:rPr lang="en-US" sz="3200" dirty="0"/>
              <a:t>Factor completely (2 problems)</a:t>
            </a:r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the equation using any method (2 problems)</a:t>
            </a:r>
            <a:br>
              <a:rPr lang="en-US" sz="3200" dirty="0"/>
            </a:br>
            <a:r>
              <a:rPr lang="en-US" sz="3200" dirty="0"/>
              <a:t>Solve the quadratic story problem (1 problem)</a:t>
            </a:r>
          </a:p>
          <a:p>
            <a:pPr marL="0" indent="0">
              <a:buNone/>
            </a:pPr>
            <a:r>
              <a:rPr lang="en-US" sz="3200" u="sng" dirty="0"/>
              <a:t>Level 4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the equation (1 problem)</a:t>
            </a:r>
          </a:p>
        </p:txBody>
      </p:sp>
    </p:spTree>
    <p:extLst>
      <p:ext uri="{BB962C8B-B14F-4D97-AF65-F5344CB8AC3E}">
        <p14:creationId xmlns:p14="http://schemas.microsoft.com/office/powerpoint/2010/main" val="210004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3 Final Review Assignment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9601200" cy="4114800"/>
          </a:xfrm>
        </p:spPr>
        <p:txBody>
          <a:bodyPr/>
          <a:lstStyle/>
          <a:p>
            <a:r>
              <a:rPr lang="en-US" sz="3200" dirty="0" smtClean="0"/>
              <a:t>Students </a:t>
            </a:r>
            <a:r>
              <a:rPr lang="en-US" sz="3200" dirty="0"/>
              <a:t>do not need to attempt all problems, they need to work on the ones in which they need the most practice.  **If work is done in their notebook, it will be considered a part of their notes, and will be able to be used on their final!</a:t>
            </a:r>
          </a:p>
          <a:p>
            <a:r>
              <a:rPr lang="en-US" sz="3200" dirty="0"/>
              <a:t>Focus on Level 2 Type of Problems first!!!!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8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3 Final Review Assignment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507492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Chapter 1</a:t>
            </a:r>
          </a:p>
          <a:p>
            <a:pPr marL="0" indent="0">
              <a:buNone/>
            </a:pPr>
            <a:r>
              <a:rPr lang="en-US" sz="3200" dirty="0"/>
              <a:t>P</a:t>
            </a:r>
            <a:r>
              <a:rPr lang="en-US" sz="3200" dirty="0" smtClean="0"/>
              <a:t>age </a:t>
            </a:r>
            <a:r>
              <a:rPr lang="en-US" sz="3200" dirty="0"/>
              <a:t>50 #18-32</a:t>
            </a:r>
            <a:br>
              <a:rPr lang="en-US" sz="3200" dirty="0"/>
            </a:br>
            <a:r>
              <a:rPr lang="en-US" sz="3200" dirty="0" smtClean="0"/>
              <a:t>Page </a:t>
            </a:r>
            <a:r>
              <a:rPr lang="en-US" sz="3200" dirty="0"/>
              <a:t>53 #1-3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b="1" u="sng" dirty="0"/>
              <a:t>Chapter 2</a:t>
            </a:r>
          </a:p>
          <a:p>
            <a:pPr marL="0" indent="0">
              <a:buNone/>
            </a:pPr>
            <a:r>
              <a:rPr lang="en-US" sz="3200" dirty="0"/>
              <a:t>P</a:t>
            </a:r>
            <a:r>
              <a:rPr lang="en-US" sz="3200" dirty="0" smtClean="0"/>
              <a:t>age </a:t>
            </a:r>
            <a:r>
              <a:rPr lang="en-US" sz="3200" dirty="0"/>
              <a:t>123 #3-30, 34-49</a:t>
            </a:r>
            <a:br>
              <a:rPr lang="en-US" sz="3200" dirty="0"/>
            </a:br>
            <a:r>
              <a:rPr lang="en-US" sz="3200" dirty="0" smtClean="0"/>
              <a:t>Page </a:t>
            </a:r>
            <a:r>
              <a:rPr lang="en-US" sz="3200" dirty="0"/>
              <a:t>127 #1-26, 31, 33-36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6520" y="1752600"/>
            <a:ext cx="57454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Chapter 3</a:t>
            </a:r>
          </a:p>
          <a:p>
            <a:r>
              <a:rPr lang="en-US" sz="3200" dirty="0" smtClean="0"/>
              <a:t>Page </a:t>
            </a:r>
            <a:r>
              <a:rPr lang="en-US" sz="3200" dirty="0"/>
              <a:t>184 #3-19, 23-30 </a:t>
            </a:r>
            <a:br>
              <a:rPr lang="en-US" sz="3200" dirty="0"/>
            </a:br>
            <a:r>
              <a:rPr lang="en-US" sz="3200" dirty="0" smtClean="0"/>
              <a:t>Page </a:t>
            </a:r>
            <a:r>
              <a:rPr lang="en-US" sz="3200" dirty="0"/>
              <a:t>187 #1-7, 9-12, 14</a:t>
            </a:r>
          </a:p>
          <a:p>
            <a:r>
              <a:rPr lang="en-US" sz="3200" dirty="0"/>
              <a:t> </a:t>
            </a:r>
          </a:p>
          <a:p>
            <a:r>
              <a:rPr lang="en-US" sz="3200" b="1" u="sng" dirty="0"/>
              <a:t>Chapter 4</a:t>
            </a:r>
          </a:p>
          <a:p>
            <a:r>
              <a:rPr lang="en-US" sz="3200" dirty="0" smtClean="0"/>
              <a:t>Page </a:t>
            </a:r>
            <a:r>
              <a:rPr lang="en-US" sz="3200" dirty="0"/>
              <a:t>268 #4-16, 21, 27, 29-31, 33-48 (any method), 61-64, 69-71, 74-77, 80-83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1715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5983</TotalTime>
  <Words>190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ALGEBRA 3</vt:lpstr>
      <vt:lpstr>Things to Study for Mid-Term Final</vt:lpstr>
      <vt:lpstr>Chapter 1 Expressions, Equations and Inequalities </vt:lpstr>
      <vt:lpstr>Chapter 2 Functions, Equations and Graphs </vt:lpstr>
      <vt:lpstr>Chapter 3 Linear Systems </vt:lpstr>
      <vt:lpstr>Chapter 4 Quadratic Functions and Equations</vt:lpstr>
      <vt:lpstr>Algebra 3 Final Review Assignment </vt:lpstr>
      <vt:lpstr>Algebra 3 Final Review Assignment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143</cp:revision>
  <cp:lastPrinted>2017-11-01T17:18:10Z</cp:lastPrinted>
  <dcterms:created xsi:type="dcterms:W3CDTF">2017-08-31T14:11:29Z</dcterms:created>
  <dcterms:modified xsi:type="dcterms:W3CDTF">2017-12-11T20:18:32Z</dcterms:modified>
</cp:coreProperties>
</file>