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72" r:id="rId5"/>
    <p:sldId id="275" r:id="rId6"/>
    <p:sldId id="273" r:id="rId7"/>
    <p:sldId id="277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10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62" y="2828698"/>
            <a:ext cx="7657275" cy="36519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3562" y="1807701"/>
            <a:ext cx="65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are some things you notice about the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Algebra 1-2 Review</a:t>
            </a:r>
          </a:p>
          <a:p>
            <a:r>
              <a:rPr lang="en-US" sz="3000" dirty="0" smtClean="0"/>
              <a:t>Continue to Use Graphing Calculator</a:t>
            </a:r>
          </a:p>
          <a:p>
            <a:r>
              <a:rPr lang="en-US" sz="3000" dirty="0" smtClean="0"/>
              <a:t>Intro to Algebra 3</a:t>
            </a:r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1457"/>
            <a:ext cx="9601200" cy="1485900"/>
          </a:xfrm>
        </p:spPr>
        <p:txBody>
          <a:bodyPr/>
          <a:lstStyle/>
          <a:p>
            <a:r>
              <a:rPr lang="en-US" dirty="0" smtClean="0"/>
              <a:t>Algebra 1-2 Review.</a:t>
            </a:r>
            <a:br>
              <a:rPr lang="en-US" dirty="0" smtClean="0"/>
            </a:br>
            <a:r>
              <a:rPr lang="en-US" dirty="0" smtClean="0"/>
              <a:t>Evaluate: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49477"/>
                <a:ext cx="4876800" cy="43180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−4+7(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−2∗10)−8=</m:t>
                    </m:r>
                  </m:oMath>
                </a14:m>
                <a:r>
                  <a:rPr lang="en-US" sz="3000" dirty="0" smtClean="0"/>
                  <a:t>	</a:t>
                </a:r>
                <a:br>
                  <a:rPr lang="en-US" sz="3000" dirty="0" smtClean="0"/>
                </a:b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24÷6∗2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3−10+9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		</a:t>
                </a:r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49477"/>
                <a:ext cx="4876800" cy="431800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600" y="5648810"/>
                <a:ext cx="2764090" cy="103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−6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48810"/>
                <a:ext cx="2764090" cy="10373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1-2 Review.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 for the Indicated Variable: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30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−12    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𝑠𝑜𝑙𝑣𝑒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	</a:t>
                </a:r>
                <a:br>
                  <a:rPr lang="en-US" sz="3000" dirty="0"/>
                </a:br>
                <a:endParaRPr lang="en-US" sz="3000" dirty="0"/>
              </a:p>
              <a:p>
                <a:pPr marL="0" indent="0">
                  <a:buNone/>
                </a:pPr>
                <a:r>
                  <a:rPr lang="en-US" sz="3000" i="1" dirty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+2=47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1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3371" y="972457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400" dirty="0">
                          <a:latin typeface="+mj-lt"/>
                        </a:rPr>
                        <m:t>B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ased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on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previous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two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slides</m:t>
                      </m:r>
                      <m:r>
                        <a:rPr lang="en-US" sz="3400" b="0" i="0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400" b="0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400" dirty="0">
                          <a:latin typeface="+mj-lt"/>
                        </a:rPr>
                        <m:t>w</m:t>
                      </m:r>
                      <m:r>
                        <m:rPr>
                          <m:nor/>
                        </m:rPr>
                        <a:rPr lang="en-US" sz="3400" b="0" dirty="0" smtClean="0">
                          <a:latin typeface="+mj-lt"/>
                        </a:rPr>
                        <m:t>h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en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could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use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graphing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calculator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help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us</m:t>
                      </m:r>
                      <m:r>
                        <m:rPr>
                          <m:nor/>
                        </m:rPr>
                        <a:rPr lang="en-US" sz="3400" dirty="0" smtClean="0">
                          <a:latin typeface="+mj-lt"/>
                        </a:rPr>
                        <m:t>?</m:t>
                      </m:r>
                    </m:oMath>
                  </m:oMathPara>
                </a14:m>
                <a:endParaRPr lang="en-US" sz="34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3400" b="0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latin typeface="Cambria Math" panose="02040503050406030204" pitchFamily="18" charset="0"/>
                        </a:rPr>
                        <m:t>Why</m:t>
                      </m:r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3371" y="972457"/>
                <a:ext cx="9601200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Calculator: </a:t>
            </a:r>
            <a:br>
              <a:rPr lang="en-US" dirty="0"/>
            </a:br>
            <a:r>
              <a:rPr lang="en-US" dirty="0"/>
              <a:t>Where are the buttons </a:t>
            </a:r>
            <a:r>
              <a:rPr lang="en-US" dirty="0" smtClean="0"/>
              <a:t>we need</a:t>
            </a:r>
            <a:r>
              <a:rPr lang="en-US" dirty="0"/>
              <a:t>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sz="3000" b="0" dirty="0" smtClean="0"/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3000" b="0" dirty="0" smtClean="0"/>
              </a:p>
              <a:p>
                <a:endParaRPr lang="en-US" dirty="0" smtClean="0"/>
              </a:p>
              <a:p>
                <a:r>
                  <a:rPr lang="en-US" sz="2800" dirty="0" smtClean="0"/>
                  <a:t>What happens when we add an exponent to the variable?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4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Make previous the graph look like it is the path a ball would take when thrown.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What do you notice as you change the numbers?  What happens if we do the same thing with the first equation?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660</TotalTime>
  <Words>118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Bell Work </vt:lpstr>
      <vt:lpstr>ALGEBRA 3</vt:lpstr>
      <vt:lpstr>Objective</vt:lpstr>
      <vt:lpstr>Algebra 1-2 Review. Evaluate:</vt:lpstr>
      <vt:lpstr>Algebra 1-2 Review. Solve for the Indicated Variable:</vt:lpstr>
      <vt:lpstr>PowerPoint Presentation</vt:lpstr>
      <vt:lpstr>Graphing Calculator:  Where are the buttons we need?!</vt:lpstr>
      <vt:lpstr>Exit Ticket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33</cp:revision>
  <dcterms:created xsi:type="dcterms:W3CDTF">2017-08-21T18:28:24Z</dcterms:created>
  <dcterms:modified xsi:type="dcterms:W3CDTF">2017-08-31T18:44:55Z</dcterms:modified>
</cp:coreProperties>
</file>