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4" r:id="rId3"/>
    <p:sldId id="263" r:id="rId4"/>
    <p:sldId id="258" r:id="rId5"/>
    <p:sldId id="265" r:id="rId6"/>
    <p:sldId id="267" r:id="rId7"/>
    <p:sldId id="266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Evaluate</a:t>
                </a:r>
                <a:r>
                  <a:rPr lang="en-US" sz="3200" i="1" dirty="0"/>
                  <a:t>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(40+24) / 8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0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000" b="0" dirty="0" smtClean="0"/>
                  <a:t>1)</a:t>
                </a:r>
              </a:p>
              <a:p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895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4265" y="3937866"/>
                <a:ext cx="5978944" cy="1790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i="1" dirty="0" smtClean="0">
                    <a:latin typeface="Cambria Math" panose="02040503050406030204" pitchFamily="18" charset="0"/>
                  </a:rPr>
                  <a:t>Put in order from biggest to smallest</a:t>
                </a:r>
              </a:p>
              <a:p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,−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 −5,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 0 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5" y="3937866"/>
                <a:ext cx="5978944" cy="1790683"/>
              </a:xfrm>
              <a:prstGeom prst="rect">
                <a:avLst/>
              </a:prstGeom>
              <a:blipFill rotWithShape="0">
                <a:blip r:embed="rId3"/>
                <a:stretch>
                  <a:fillRect l="-3976" t="-7143"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Let’s Chat!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Today: </a:t>
            </a:r>
          </a:p>
          <a:p>
            <a:pPr marL="0" indent="0">
              <a:buNone/>
            </a:pPr>
            <a:r>
              <a:rPr lang="en-US" sz="3000" dirty="0" smtClean="0"/>
              <a:t>Page 15  #1-3, 13-22 (on same number line), 50, 66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Review: </a:t>
            </a:r>
          </a:p>
          <a:p>
            <a:pPr marL="0" indent="0">
              <a:buNone/>
            </a:pPr>
            <a:r>
              <a:rPr lang="en-US" sz="3000" dirty="0" smtClean="0"/>
              <a:t>Page 17 #75</a:t>
            </a:r>
            <a:r>
              <a:rPr lang="en-US" sz="3000" smtClean="0"/>
              <a:t>, 80, 81, 82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37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Section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Algebraic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3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Simplify Expressions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89904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Chapter 1 Section </a:t>
            </a:r>
            <a:r>
              <a:rPr lang="en-US" sz="4400" dirty="0" smtClean="0"/>
              <a:t>4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Solving Equations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5491775"/>
            <a:ext cx="62293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Objective</a:t>
            </a:r>
            <a:r>
              <a:rPr lang="en-US" sz="3000" dirty="0"/>
              <a:t>: </a:t>
            </a:r>
            <a:r>
              <a:rPr lang="en-US" sz="3000" dirty="0" smtClean="0"/>
              <a:t>Solving 2-3 Step Equations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Order of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971"/>
            <a:ext cx="10935093" cy="429312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PEMDAS </a:t>
            </a:r>
            <a:r>
              <a:rPr lang="en-US" sz="2600" dirty="0"/>
              <a:t>(work left to right)</a:t>
            </a:r>
          </a:p>
          <a:p>
            <a:r>
              <a:rPr lang="en-US" sz="2600" dirty="0"/>
              <a:t>P = parenthesis (Please)</a:t>
            </a:r>
          </a:p>
          <a:p>
            <a:r>
              <a:rPr lang="en-US" sz="2600" dirty="0"/>
              <a:t>E = exponents (Excuse)</a:t>
            </a:r>
          </a:p>
          <a:p>
            <a:r>
              <a:rPr lang="en-US" sz="2600" dirty="0"/>
              <a:t>M = multiplication (My</a:t>
            </a:r>
            <a:r>
              <a:rPr lang="en-US" sz="2600" dirty="0" smtClean="0"/>
              <a:t>)		*Multiplication and Division </a:t>
            </a:r>
            <a:r>
              <a:rPr lang="en-US" sz="2600" dirty="0"/>
              <a:t>at the same </a:t>
            </a:r>
          </a:p>
          <a:p>
            <a:r>
              <a:rPr lang="en-US" sz="2600" dirty="0"/>
              <a:t>D = division (Dear</a:t>
            </a:r>
            <a:r>
              <a:rPr lang="en-US" sz="2600" dirty="0" smtClean="0"/>
              <a:t>)		     time must be worked from left to right*</a:t>
            </a:r>
            <a:endParaRPr lang="en-US" sz="2600" dirty="0"/>
          </a:p>
          <a:p>
            <a:r>
              <a:rPr lang="en-US" sz="2600" dirty="0"/>
              <a:t>A = addition (Aunt</a:t>
            </a:r>
            <a:r>
              <a:rPr lang="en-US" sz="2600" dirty="0" smtClean="0"/>
              <a:t>)</a:t>
            </a:r>
            <a:r>
              <a:rPr lang="en-US" sz="2600" dirty="0"/>
              <a:t> </a:t>
            </a:r>
            <a:r>
              <a:rPr lang="en-US" sz="2600" dirty="0" smtClean="0"/>
              <a:t>		*Addition and Subtraction at </a:t>
            </a:r>
            <a:r>
              <a:rPr lang="en-US" sz="2600" dirty="0"/>
              <a:t>the </a:t>
            </a:r>
            <a:r>
              <a:rPr lang="en-US" sz="2600" dirty="0" smtClean="0"/>
              <a:t>same</a:t>
            </a:r>
            <a:endParaRPr lang="en-US" sz="2600" dirty="0"/>
          </a:p>
          <a:p>
            <a:r>
              <a:rPr lang="en-US" sz="2600" dirty="0"/>
              <a:t>S = subtraction (Sally</a:t>
            </a:r>
            <a:r>
              <a:rPr lang="en-US" sz="2600" dirty="0" smtClean="0"/>
              <a:t>)		    </a:t>
            </a:r>
            <a:r>
              <a:rPr lang="en-US" sz="2600" dirty="0"/>
              <a:t>time</a:t>
            </a:r>
            <a:r>
              <a:rPr lang="en-US" sz="2600" dirty="0" smtClean="0"/>
              <a:t> </a:t>
            </a:r>
            <a:r>
              <a:rPr lang="en-US" sz="2600" dirty="0"/>
              <a:t>must be worked from left to </a:t>
            </a:r>
            <a:r>
              <a:rPr lang="en-US" sz="2600" dirty="0" smtClean="0"/>
              <a:t>right*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65507" y="5688095"/>
            <a:ext cx="7213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If there are no variables, use the “Run Matrix” menu option</a:t>
            </a:r>
          </a:p>
          <a:p>
            <a:pPr algn="ctr"/>
            <a:r>
              <a:rPr lang="en-US" sz="2200" i="1" dirty="0" smtClean="0"/>
              <a:t>from the calculator to check your work!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1.3 Evaluating </a:t>
            </a:r>
            <a:r>
              <a:rPr lang="en-US" b="1" dirty="0" smtClean="0"/>
              <a:t>Expressions          </a:t>
            </a:r>
            <a:r>
              <a:rPr lang="en-US" sz="2800" b="1" dirty="0" smtClean="0"/>
              <a:t>(note: no = sign)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0" y="1593130"/>
            <a:ext cx="10821972" cy="502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Evaluating </a:t>
            </a:r>
            <a:r>
              <a:rPr lang="en-US" sz="2600" dirty="0"/>
              <a:t>the expression = replacing the variables with numbers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 smtClean="0"/>
              <a:t>In other words… Write </a:t>
            </a:r>
            <a:r>
              <a:rPr lang="en-US" dirty="0"/>
              <a:t>Algebraic Expression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Replace Variables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Simplify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i="1" u="sng" dirty="0" smtClean="0"/>
              <a:t>Examples</a:t>
            </a:r>
            <a:r>
              <a:rPr lang="en-US" sz="2600" dirty="0" smtClean="0"/>
              <a:t>: </a:t>
            </a:r>
          </a:p>
          <a:p>
            <a:pPr marL="0" indent="0">
              <a:buNone/>
            </a:pPr>
            <a:r>
              <a:rPr lang="en-US" sz="2600" dirty="0" smtClean="0"/>
              <a:t>1.) Evaluate the following: 		 </a:t>
            </a:r>
            <a:r>
              <a:rPr lang="en-US" sz="2600" dirty="0"/>
              <a:t>3(x +2) – 6x – 8 </a:t>
            </a:r>
            <a:r>
              <a:rPr lang="en-US" sz="2600" dirty="0" smtClean="0"/>
              <a:t>          when </a:t>
            </a:r>
            <a:r>
              <a:rPr lang="en-US" sz="2600" dirty="0"/>
              <a:t>x = 4</a:t>
            </a:r>
          </a:p>
          <a:p>
            <a:pPr marL="0" indent="0">
              <a:buNone/>
            </a:pPr>
            <a:r>
              <a:rPr lang="en-US" dirty="0" smtClean="0"/>
              <a:t>	Note: could we simplify first?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2.) </a:t>
            </a:r>
            <a:r>
              <a:rPr lang="en-US" sz="2600" dirty="0"/>
              <a:t>Evaluate the following: 		 </a:t>
            </a:r>
            <a:r>
              <a:rPr lang="en-US" sz="2600" dirty="0" smtClean="0"/>
              <a:t>5y + (8</a:t>
            </a:r>
            <a:r>
              <a:rPr lang="en-US" sz="2600" dirty="0"/>
              <a:t> – </a:t>
            </a:r>
            <a:r>
              <a:rPr lang="en-US" sz="2600" dirty="0" smtClean="0"/>
              <a:t>x) + 2xy         when </a:t>
            </a:r>
            <a:r>
              <a:rPr lang="en-US" sz="2600" dirty="0"/>
              <a:t>x = – </a:t>
            </a:r>
            <a:r>
              <a:rPr lang="en-US" sz="2600" dirty="0" smtClean="0"/>
              <a:t>2 </a:t>
            </a:r>
          </a:p>
          <a:p>
            <a:pPr marL="0" indent="0">
              <a:buNone/>
            </a:pPr>
            <a:r>
              <a:rPr lang="en-US" sz="2600" dirty="0" smtClean="0"/>
              <a:t>								                y = 3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1.4 Solving </a:t>
            </a:r>
            <a:r>
              <a:rPr lang="en-US" b="1" dirty="0" smtClean="0"/>
              <a:t>Equations 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  </a:t>
            </a:r>
            <a:r>
              <a:rPr lang="en-US" sz="2800" b="1" smtClean="0"/>
              <a:t>(</a:t>
            </a:r>
            <a:r>
              <a:rPr lang="en-US" sz="2800" b="1" dirty="0" smtClean="0"/>
              <a:t>note</a:t>
            </a:r>
            <a:r>
              <a:rPr lang="en-US" sz="2800" b="1" dirty="0"/>
              <a:t>: </a:t>
            </a:r>
            <a:r>
              <a:rPr lang="en-US" sz="2800" b="1" dirty="0" smtClean="0"/>
              <a:t>now has = </a:t>
            </a:r>
            <a:r>
              <a:rPr lang="en-US" sz="2800" b="1" dirty="0"/>
              <a:t>sign)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1554340"/>
                <a:ext cx="10935092" cy="47521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Solving the equation = getting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variable by itself 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:r>
                  <a:rPr lang="en-US" dirty="0"/>
                  <a:t>In other words… </a:t>
                </a:r>
                <a:r>
                  <a:rPr lang="en-US" dirty="0" smtClean="0"/>
                  <a:t>Identify the variable </a:t>
                </a:r>
                <a:r>
                  <a:rPr lang="en-US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 smtClean="0"/>
                  <a:t> Solve: work backwards </a:t>
                </a:r>
                <a:r>
                  <a:rPr lang="en-US" dirty="0"/>
                  <a:t>through PEMDAS </a:t>
                </a:r>
                <a:r>
                  <a:rPr lang="en-US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 smtClean="0"/>
                  <a:t> Check your work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u="sng" dirty="0"/>
                  <a:t>Examples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1.) </a:t>
                </a:r>
                <a:r>
                  <a:rPr lang="en-US" dirty="0" smtClean="0"/>
                  <a:t>Solve the </a:t>
                </a:r>
                <a:r>
                  <a:rPr lang="en-US" dirty="0"/>
                  <a:t>following: 	</a:t>
                </a:r>
                <a:r>
                  <a:rPr lang="en-US" dirty="0" smtClean="0"/>
                  <a:t>             3(m </a:t>
                </a:r>
                <a:r>
                  <a:rPr lang="en-US" dirty="0"/>
                  <a:t>+2) – </a:t>
                </a:r>
                <a:r>
                  <a:rPr lang="en-US" dirty="0" smtClean="0"/>
                  <a:t>6m </a:t>
                </a:r>
                <a:r>
                  <a:rPr lang="en-US" dirty="0"/>
                  <a:t>– </a:t>
                </a:r>
                <a:r>
                  <a:rPr lang="en-US" dirty="0" smtClean="0"/>
                  <a:t>8 = 12           </a:t>
                </a:r>
                <a:r>
                  <a:rPr lang="en-US" dirty="0"/>
                  <a:t>	 </a:t>
                </a:r>
                <a:r>
                  <a:rPr lang="en-US" dirty="0" smtClean="0"/>
                  <a:t>4.) </a:t>
                </a:r>
                <a:r>
                  <a:rPr lang="en-US" dirty="0"/>
                  <a:t>Solve the </a:t>
                </a:r>
                <a:r>
                  <a:rPr lang="en-US" dirty="0" smtClean="0"/>
                  <a:t>following for P: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2.) </a:t>
                </a:r>
                <a:r>
                  <a:rPr lang="en-US" dirty="0" smtClean="0"/>
                  <a:t>Solve the </a:t>
                </a:r>
                <a:r>
                  <a:rPr lang="en-US" dirty="0"/>
                  <a:t>following: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−3=7</m:t>
                    </m:r>
                  </m:oMath>
                </a14:m>
                <a:r>
                  <a:rPr lang="en-US" sz="2200" dirty="0" smtClean="0"/>
                  <a:t>			  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3.) </a:t>
                </a:r>
                <a:r>
                  <a:rPr lang="en-US" dirty="0"/>
                  <a:t>Solve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1554340"/>
                <a:ext cx="10935092" cy="4752191"/>
              </a:xfrm>
              <a:blipFill rotWithShape="0">
                <a:blip r:embed="rId3"/>
                <a:stretch>
                  <a:fillRect l="-1004" t="-1538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10801"/>
              </p:ext>
            </p:extLst>
          </p:nvPr>
        </p:nvGraphicFramePr>
        <p:xfrm>
          <a:off x="4703974" y="5581763"/>
          <a:ext cx="2317469" cy="72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270000" imgH="393700" progId="Equation.DSMT4">
                  <p:embed/>
                </p:oleObj>
              </mc:Choice>
              <mc:Fallback>
                <p:oleObj r:id="rId4" imgW="12700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974" y="5581763"/>
                        <a:ext cx="2317469" cy="724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7701699" y="3487918"/>
            <a:ext cx="9427" cy="317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9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your own words what is the difference between an expression and an equation?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your own words why do you evaluate an expression, but solve an equation?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When working with evaluating expressions, do you do multiplication before or after division?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Today: </a:t>
            </a:r>
          </a:p>
          <a:p>
            <a:pPr marL="0" indent="0">
              <a:buNone/>
            </a:pPr>
            <a:r>
              <a:rPr lang="en-US" sz="3000" dirty="0" smtClean="0"/>
              <a:t>Page 22 #3, 15, 21, 25, 31, 39</a:t>
            </a:r>
          </a:p>
          <a:p>
            <a:pPr marL="0" indent="0">
              <a:buNone/>
            </a:pPr>
            <a:r>
              <a:rPr lang="en-US" sz="3000" dirty="0" smtClean="0"/>
              <a:t>Page 30 #11, 14, 15, 27, 32, 36, 43, 52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Review: </a:t>
            </a:r>
          </a:p>
          <a:p>
            <a:pPr marL="0" indent="0">
              <a:buNone/>
            </a:pPr>
            <a:r>
              <a:rPr lang="en-US" sz="3000" dirty="0" smtClean="0"/>
              <a:t>Page 24 #67, 68, 73</a:t>
            </a:r>
          </a:p>
          <a:p>
            <a:pPr marL="0" indent="0">
              <a:buNone/>
            </a:pPr>
            <a:r>
              <a:rPr lang="en-US" sz="3000" dirty="0" smtClean="0"/>
              <a:t>Page 32 #72, 76, 78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337</TotalTime>
  <Words>270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 Math</vt:lpstr>
      <vt:lpstr>Franklin Gothic Book</vt:lpstr>
      <vt:lpstr>Symbol</vt:lpstr>
      <vt:lpstr>Crop</vt:lpstr>
      <vt:lpstr>Equation.DSMT4</vt:lpstr>
      <vt:lpstr>Bell Work  </vt:lpstr>
      <vt:lpstr>From Last Time… Let’s Chat!</vt:lpstr>
      <vt:lpstr>ALGEBRA 3</vt:lpstr>
      <vt:lpstr>Chapter 1 Section 3 Algebraic Expressions</vt:lpstr>
      <vt:lpstr>Order of Operations</vt:lpstr>
      <vt:lpstr>1.3 Evaluating Expressions          (note: no = sign)</vt:lpstr>
      <vt:lpstr>1.4 Solving Equations     (note: now has = sign)</vt:lpstr>
      <vt:lpstr>Quick Check for Understanding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15</cp:revision>
  <dcterms:created xsi:type="dcterms:W3CDTF">2017-08-31T14:11:29Z</dcterms:created>
  <dcterms:modified xsi:type="dcterms:W3CDTF">2017-09-11T01:53:17Z</dcterms:modified>
</cp:coreProperties>
</file>