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63" r:id="rId4"/>
    <p:sldId id="258" r:id="rId5"/>
    <p:sldId id="265" r:id="rId6"/>
    <p:sldId id="267" r:id="rId7"/>
    <p:sldId id="270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265" y="768457"/>
            <a:ext cx="9601200" cy="9144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34264" y="1608119"/>
                <a:ext cx="5474159" cy="2017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i="1" dirty="0" smtClean="0"/>
                  <a:t>Solve for x:</a:t>
                </a:r>
                <a:endParaRPr lang="en-US" sz="3000" i="1" dirty="0" smtClean="0"/>
              </a:p>
              <a:p>
                <a:endParaRPr lang="en-US" sz="3000" dirty="0"/>
              </a:p>
              <a:p>
                <a:r>
                  <a:rPr lang="en-US" sz="30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64" y="1608119"/>
                <a:ext cx="5474159" cy="2017219"/>
              </a:xfrm>
              <a:prstGeom prst="rect">
                <a:avLst/>
              </a:prstGeom>
              <a:blipFill rotWithShape="0">
                <a:blip r:embed="rId2"/>
                <a:stretch>
                  <a:fillRect l="-2895" t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34264" y="3625338"/>
                <a:ext cx="5474159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i="1" dirty="0" smtClean="0"/>
                  <a:t>Solve for x:</a:t>
                </a:r>
                <a:endParaRPr lang="en-US" sz="3000" i="1" dirty="0" smtClean="0"/>
              </a:p>
              <a:p>
                <a:endParaRPr lang="en-US" sz="3000" dirty="0"/>
              </a:p>
              <a:p>
                <a:r>
                  <a:rPr lang="en-US" sz="30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−6−12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+11</m:t>
                    </m:r>
                  </m:oMath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64" y="3625338"/>
                <a:ext cx="5474159" cy="1785104"/>
              </a:xfrm>
              <a:prstGeom prst="rect">
                <a:avLst/>
              </a:prstGeom>
              <a:blipFill rotWithShape="0">
                <a:blip r:embed="rId3"/>
                <a:stretch>
                  <a:fillRect l="-2895" t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0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80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Pass Back Quiz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Go over any </a:t>
            </a:r>
            <a:r>
              <a:rPr lang="en-US" sz="3000" dirty="0" smtClean="0"/>
              <a:t>questions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</a:t>
            </a:r>
            <a:r>
              <a:rPr lang="en-US" sz="3000" smtClean="0"/>
              <a:t>37 homework questions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931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1 Section </a:t>
            </a:r>
            <a:r>
              <a:rPr lang="en-US" dirty="0" smtClean="0"/>
              <a:t>6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Absolute Value Equations and Inequalities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2323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</a:t>
            </a:r>
            <a:r>
              <a:rPr lang="en-US" sz="3200" dirty="0" smtClean="0"/>
              <a:t>To write and solve equations and inequalities involving absolute value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2996"/>
            <a:ext cx="9601200" cy="756501"/>
          </a:xfrm>
        </p:spPr>
        <p:txBody>
          <a:bodyPr/>
          <a:lstStyle/>
          <a:p>
            <a:r>
              <a:rPr lang="en-US" b="1" dirty="0" smtClean="0"/>
              <a:t>Quick Review Absolute Value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15" y="1394971"/>
            <a:ext cx="10935093" cy="257742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Absolute Value </a:t>
            </a:r>
            <a:r>
              <a:rPr lang="en-US" sz="3000" dirty="0" smtClean="0">
                <a:sym typeface="Wingdings" panose="05000000000000000000" pitchFamily="2" charset="2"/>
              </a:rPr>
              <a:t> A numbers distance from zero (distance is always positive) identified with the |  | symbol</a:t>
            </a:r>
            <a:endParaRPr lang="en-US" sz="3000" b="1" dirty="0" smtClean="0"/>
          </a:p>
          <a:p>
            <a:pPr marL="987552" lvl="2" indent="0">
              <a:buNone/>
            </a:pPr>
            <a:endParaRPr lang="en-US" sz="2400" dirty="0" smtClean="0"/>
          </a:p>
          <a:p>
            <a:pPr marL="987552" lvl="2" indent="0">
              <a:buNone/>
            </a:pPr>
            <a:endParaRPr lang="en-US" sz="2400" dirty="0"/>
          </a:p>
          <a:p>
            <a:pPr marL="987552" lvl="2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34715" y="2824820"/>
            <a:ext cx="1030820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u="sng" dirty="0" smtClean="0"/>
              <a:t>For Example:</a:t>
            </a:r>
          </a:p>
          <a:p>
            <a:endParaRPr lang="en-US" sz="3000" i="1" dirty="0"/>
          </a:p>
          <a:p>
            <a:r>
              <a:rPr lang="en-US" sz="3000" i="1" dirty="0" smtClean="0"/>
              <a:t>|7| = |-7| = 7 because both are 7 away from zero</a:t>
            </a:r>
          </a:p>
          <a:p>
            <a:endParaRPr lang="en-US" sz="3000" i="1" dirty="0" smtClean="0"/>
          </a:p>
          <a:p>
            <a:r>
              <a:rPr lang="en-US" sz="3000" i="1" dirty="0" smtClean="0"/>
              <a:t>Simplify:  |-2.4|		and     |19|</a:t>
            </a:r>
            <a:endParaRPr lang="en-US" sz="3000" i="1" dirty="0"/>
          </a:p>
          <a:p>
            <a:endParaRPr lang="en-US" sz="3000" i="1" dirty="0" smtClean="0"/>
          </a:p>
          <a:p>
            <a:endParaRPr lang="en-US" sz="3000" i="1" dirty="0"/>
          </a:p>
          <a:p>
            <a:r>
              <a:rPr lang="en-US" sz="3000" i="1" dirty="0" smtClean="0"/>
              <a:t>How does this change if we put a variable inside the brackets?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40768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2796" cy="90733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1.6 Absolute Value Equations and Inequalities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9310" y="1379095"/>
                <a:ext cx="11142689" cy="54789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b="1" i="1" dirty="0" smtClean="0"/>
              </a:p>
              <a:p>
                <a:pPr marL="0" indent="0">
                  <a:buNone/>
                </a:pPr>
                <a:r>
                  <a:rPr lang="en-US" sz="2800" b="1" i="1" dirty="0" smtClean="0"/>
                  <a:t>Solve for x:				Solve for x: </a:t>
                </a:r>
                <a:endParaRPr lang="en-US" sz="2800" b="1" i="1" dirty="0"/>
              </a:p>
              <a:p>
                <a:pPr marL="0" indent="0">
                  <a:buNone/>
                </a:pPr>
                <a:r>
                  <a:rPr lang="en-US" sz="2800" i="1" dirty="0" smtClean="0"/>
                  <a:t>|x| = 2</a:t>
                </a:r>
                <a:r>
                  <a:rPr lang="en-US" sz="2800" b="1" i="1" dirty="0" smtClean="0"/>
                  <a:t>			</a:t>
                </a:r>
              </a:p>
              <a:p>
                <a:pPr marL="0" indent="0">
                  <a:buNone/>
                </a:pPr>
                <a:endParaRPr lang="en-US" sz="2800" b="1" i="1" dirty="0"/>
              </a:p>
              <a:p>
                <a:pPr marL="0" indent="0">
                  <a:buNone/>
                </a:pPr>
                <a:endParaRPr lang="en-US" sz="2600" i="1" dirty="0" smtClean="0"/>
              </a:p>
              <a:p>
                <a:pPr marL="0" indent="0">
                  <a:buNone/>
                </a:pPr>
                <a:r>
                  <a:rPr lang="en-US" sz="2800" b="1" i="1" dirty="0"/>
                  <a:t>Solve for x:				Solve for x: </a:t>
                </a:r>
              </a:p>
              <a:p>
                <a:pPr marL="0" indent="0">
                  <a:buNone/>
                </a:pPr>
                <a:r>
                  <a:rPr lang="en-US" sz="2800" i="1" dirty="0" smtClean="0"/>
                  <a:t>6|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i="1" dirty="0" smtClean="0"/>
                  <a:t>|+ 3 = 33		|2x + 19 | + 12 = 8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310" y="1379095"/>
                <a:ext cx="11142689" cy="5478905"/>
              </a:xfrm>
              <a:blipFill rotWithShape="0">
                <a:blip r:embed="rId3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046554"/>
              </p:ext>
            </p:extLst>
          </p:nvPr>
        </p:nvGraphicFramePr>
        <p:xfrm>
          <a:off x="5722070" y="2493673"/>
          <a:ext cx="2090184" cy="59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4" imgW="800100" imgH="228600" progId="Equation.DSMT4">
                  <p:embed/>
                </p:oleObj>
              </mc:Choice>
              <mc:Fallback>
                <p:oleObj r:id="rId4" imgW="8001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070" y="2493673"/>
                        <a:ext cx="2090184" cy="595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99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2796" cy="90733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1.6 Absolute Value Equations and Inequalities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9310" y="1379095"/>
                <a:ext cx="11142689" cy="54789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b="1" i="1" dirty="0" smtClean="0"/>
              </a:p>
              <a:p>
                <a:pPr marL="0" indent="0">
                  <a:buNone/>
                </a:pPr>
                <a:r>
                  <a:rPr lang="en-US" sz="2800" b="1" i="1" dirty="0" smtClean="0"/>
                  <a:t>Solve for x:				Solve for x: </a:t>
                </a:r>
                <a:endParaRPr lang="en-US" sz="2800" b="1" i="1" dirty="0"/>
              </a:p>
              <a:p>
                <a:pPr marL="0" indent="0">
                  <a:buNone/>
                </a:pPr>
                <a:r>
                  <a:rPr lang="en-US" sz="2800" i="1" dirty="0" smtClean="0"/>
                  <a:t>|x| &lt; 2</a:t>
                </a:r>
                <a:r>
                  <a:rPr lang="en-US" sz="2800" b="1" i="1" dirty="0" smtClean="0"/>
                  <a:t>				</a:t>
                </a:r>
                <a:r>
                  <a:rPr lang="en-US" sz="2800" i="1" dirty="0" smtClean="0"/>
                  <a:t> 2|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2800" i="1" dirty="0" smtClean="0"/>
                  <a:t>|- 1 </a:t>
                </a:r>
                <a:r>
                  <a:rPr lang="en-US" sz="2800" i="1" dirty="0"/>
                  <a:t>&gt; 7</a:t>
                </a:r>
                <a:endParaRPr lang="en-US" sz="2800" b="1" i="1" dirty="0" smtClean="0"/>
              </a:p>
              <a:p>
                <a:pPr marL="0" indent="0">
                  <a:buNone/>
                </a:pPr>
                <a:endParaRPr lang="en-US" sz="2800" b="1" i="1" dirty="0"/>
              </a:p>
              <a:p>
                <a:pPr marL="0" indent="0">
                  <a:buNone/>
                </a:pPr>
                <a:endParaRPr lang="en-US" sz="2600" i="1" dirty="0" smtClean="0"/>
              </a:p>
              <a:p>
                <a:pPr marL="0" indent="0">
                  <a:buNone/>
                </a:pPr>
                <a:r>
                  <a:rPr lang="en-US" sz="2800" b="1" i="1" dirty="0"/>
                  <a:t>Solve for x:				Solve for x: </a:t>
                </a:r>
              </a:p>
              <a:p>
                <a:pPr marL="0" indent="0">
                  <a:buNone/>
                </a:pPr>
                <a:r>
                  <a:rPr lang="en-US" sz="2800" i="1" dirty="0" smtClean="0"/>
                  <a:t>6|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i="1" dirty="0" smtClean="0"/>
                  <a:t>|+ 3 &gt; 33		|2x + 1 | - 12 ≤ 8</a:t>
                </a: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310" y="1379095"/>
                <a:ext cx="11142689" cy="5478905"/>
              </a:xfrm>
              <a:blipFill rotWithShape="0">
                <a:blip r:embed="rId2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2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 for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825"/>
            <a:ext cx="9601200" cy="49019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If a variable is inside of |absolute value| how many answers will you have and why?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084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For Today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Page 45 #2-5, 29, 45, 65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dirty="0" smtClean="0"/>
              <a:t>Page 48 #96, 99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408</TotalTime>
  <Words>175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Cambria Math</vt:lpstr>
      <vt:lpstr>Franklin Gothic Book</vt:lpstr>
      <vt:lpstr>Wingdings</vt:lpstr>
      <vt:lpstr>Crop</vt:lpstr>
      <vt:lpstr>Equation.DSMT4</vt:lpstr>
      <vt:lpstr>Bell Work  </vt:lpstr>
      <vt:lpstr>From last time…</vt:lpstr>
      <vt:lpstr>ALGEBRA 3</vt:lpstr>
      <vt:lpstr>Chapter 1 Section 6 Absolute Value Equations and Inequalities</vt:lpstr>
      <vt:lpstr>Quick Review Absolute Value</vt:lpstr>
      <vt:lpstr>1.6 Absolute Value Equations and Inequalities</vt:lpstr>
      <vt:lpstr>1.6 Absolute Value Equations and Inequalities</vt:lpstr>
      <vt:lpstr>Quick Check for Understanding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27</cp:revision>
  <dcterms:created xsi:type="dcterms:W3CDTF">2017-08-31T14:11:29Z</dcterms:created>
  <dcterms:modified xsi:type="dcterms:W3CDTF">2017-09-18T13:09:35Z</dcterms:modified>
</cp:coreProperties>
</file>