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1" r:id="rId3"/>
    <p:sldId id="263" r:id="rId4"/>
    <p:sldId id="258" r:id="rId5"/>
    <p:sldId id="265" r:id="rId6"/>
    <p:sldId id="267" r:id="rId7"/>
    <p:sldId id="270" r:id="rId8"/>
    <p:sldId id="272" r:id="rId9"/>
    <p:sldId id="27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1785104"/>
              </a:xfrm>
              <a:prstGeom prst="rect">
                <a:avLst/>
              </a:prstGeom>
              <a:blipFill rotWithShape="0">
                <a:blip r:embed="rId2"/>
                <a:stretch>
                  <a:fillRect l="-2895" t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34264" y="3625338"/>
            <a:ext cx="54741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Solve for x:</a:t>
            </a:r>
            <a:endParaRPr lang="en-US" sz="3000" i="1" dirty="0" smtClean="0"/>
          </a:p>
          <a:p>
            <a:endParaRPr lang="en-US" sz="3000" dirty="0"/>
          </a:p>
          <a:p>
            <a:r>
              <a:rPr lang="en-US" sz="3000" dirty="0"/>
              <a:t> </a:t>
            </a:r>
            <a:r>
              <a:rPr lang="en-US" sz="3000" dirty="0" smtClean="0"/>
              <a:t>    12 &gt; 4|2x+7| 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10485620" cy="49019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Describe the slope between the following two special cases.</a:t>
            </a:r>
          </a:p>
          <a:p>
            <a:endParaRPr lang="en-US" sz="3000" dirty="0"/>
          </a:p>
          <a:p>
            <a:pPr lvl="2"/>
            <a:r>
              <a:rPr lang="en-US" sz="2800" dirty="0" smtClean="0"/>
              <a:t>(4, 2) and (4, -6)</a:t>
            </a:r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r>
              <a:rPr lang="en-US" sz="2800" dirty="0" smtClean="0"/>
              <a:t>(6, -3) and (-1, -3)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New Material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Page 78 #4-6, 23, 31, 37, 50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#68, 69, 71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45 #2-5, 29, 45, 65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48 #96, 99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375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To write, graph, and solve linear equations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Linear Function Formulas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715" y="1394970"/>
                <a:ext cx="10935093" cy="46460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𝑟𝑖𝑠𝑒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h𝑜𝑟𝑖𝑧𝑜𝑛𝑡𝑎𝑙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𝑟𝑢𝑛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  <a:p>
                <a:pPr marL="987552" lvl="2" indent="0">
                  <a:buNone/>
                </a:pPr>
                <a:endParaRPr lang="en-US" sz="3000" dirty="0" smtClean="0"/>
              </a:p>
              <a:p>
                <a:pPr marL="987552" lvl="2" indent="0">
                  <a:buNone/>
                </a:pPr>
                <a:endParaRPr lang="en-US" sz="3000" dirty="0" smtClean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000" dirty="0" smtClean="0"/>
              </a:p>
              <a:p>
                <a:pPr marL="987552" lvl="2" indent="0">
                  <a:buNone/>
                </a:pPr>
                <a:endParaRPr lang="en-US" sz="3000" dirty="0"/>
              </a:p>
              <a:p>
                <a:pPr marL="987552" lvl="2" indent="0">
                  <a:buNone/>
                </a:pPr>
                <a:endParaRPr lang="en-US" sz="3000" dirty="0" smtClean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987552" lvl="2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715" y="1394970"/>
                <a:ext cx="10935093" cy="464606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Don’t Memorize Them, Apply Them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0" y="1379095"/>
            <a:ext cx="11142689" cy="5478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3800" b="1" i="1" dirty="0" smtClean="0"/>
              <a:t>Given the following two points, find the slope, write the equation, and identify the x and y intercepts. </a:t>
            </a:r>
          </a:p>
          <a:p>
            <a:pPr marL="0" indent="0">
              <a:buNone/>
            </a:pPr>
            <a:endParaRPr lang="en-US" sz="3800" b="1" i="1" dirty="0"/>
          </a:p>
          <a:p>
            <a:pPr marL="0" indent="0">
              <a:buNone/>
            </a:pPr>
            <a:endParaRPr lang="en-US" sz="3800" b="1" i="1" dirty="0" smtClean="0"/>
          </a:p>
          <a:p>
            <a:pPr marL="0" indent="0">
              <a:buNone/>
            </a:pPr>
            <a:r>
              <a:rPr lang="en-US" sz="3800" b="1" i="1" dirty="0" smtClean="0"/>
              <a:t>		(-6, 4) and (-2, -12)</a:t>
            </a:r>
            <a:endParaRPr lang="en-US" sz="38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else could they ask us?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0" y="1379095"/>
            <a:ext cx="11142689" cy="5478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Given:   (-</a:t>
            </a:r>
            <a:r>
              <a:rPr lang="en-US" sz="2800" b="1" i="1" dirty="0"/>
              <a:t>6, 4) and (-2, -12)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else could they ask us?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30" y="1379095"/>
            <a:ext cx="11322569" cy="5478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Given:   (-</a:t>
            </a:r>
            <a:r>
              <a:rPr lang="en-US" sz="2800" b="1" i="1" dirty="0"/>
              <a:t>6, 4) and (-2, -12</a:t>
            </a:r>
            <a:r>
              <a:rPr lang="en-US" sz="2800" b="1" i="1" dirty="0" smtClean="0"/>
              <a:t>)</a:t>
            </a:r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What is the distance between </a:t>
            </a:r>
            <a:r>
              <a:rPr lang="en-US" sz="2800" b="1" i="1" dirty="0"/>
              <a:t>(how far apart are </a:t>
            </a:r>
            <a:r>
              <a:rPr lang="en-US" sz="2800" b="1" i="1" dirty="0" smtClean="0"/>
              <a:t>they) these two points? </a:t>
            </a:r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/>
              <a:t>What is </a:t>
            </a:r>
            <a:r>
              <a:rPr lang="en-US" sz="2800" b="1" i="1" dirty="0" smtClean="0"/>
              <a:t>the midpoint of </a:t>
            </a:r>
            <a:r>
              <a:rPr lang="en-US" sz="2800" b="1" i="1" dirty="0"/>
              <a:t>these two points? </a:t>
            </a:r>
            <a:endParaRPr lang="en-US" sz="2800" b="1" i="1" dirty="0" smtClean="0"/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Graph.</a:t>
            </a:r>
            <a:endParaRPr lang="en-US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 following. Is it a function?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4y – 2x = –12</a:t>
            </a:r>
            <a:endParaRPr lang="en-US" sz="3000" dirty="0"/>
          </a:p>
        </p:txBody>
      </p:sp>
      <p:pic>
        <p:nvPicPr>
          <p:cNvPr id="1028" name="Picture 4" descr="Image result for graph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7" y="1661887"/>
            <a:ext cx="5309483" cy="50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473</TotalTime>
  <Words>263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Bell Work  </vt:lpstr>
      <vt:lpstr>From Last Time… </vt:lpstr>
      <vt:lpstr>ALGEBRA 3</vt:lpstr>
      <vt:lpstr>Chapter 2 Section 3 Linear Equations</vt:lpstr>
      <vt:lpstr>Linear Function Formulas </vt:lpstr>
      <vt:lpstr>Don’t Memorize Them, Apply Them</vt:lpstr>
      <vt:lpstr>What else could they ask us? </vt:lpstr>
      <vt:lpstr>What else could they ask us? </vt:lpstr>
      <vt:lpstr>Graph the following. Is it a function? </vt:lpstr>
      <vt:lpstr>Quick Check for Understanding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32</cp:revision>
  <dcterms:created xsi:type="dcterms:W3CDTF">2017-08-31T14:11:29Z</dcterms:created>
  <dcterms:modified xsi:type="dcterms:W3CDTF">2017-09-21T16:30:08Z</dcterms:modified>
</cp:coreProperties>
</file>