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9" r:id="rId3"/>
    <p:sldId id="263" r:id="rId4"/>
    <p:sldId id="271" r:id="rId5"/>
    <p:sldId id="272" r:id="rId6"/>
    <p:sldId id="273" r:id="rId7"/>
    <p:sldId id="274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1785104"/>
              </a:xfrm>
              <a:prstGeom prst="rect">
                <a:avLst/>
              </a:prstGeom>
              <a:blipFill rotWithShape="0">
                <a:blip r:embed="rId2"/>
                <a:stretch>
                  <a:fillRect l="-2895" t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34264" y="3625338"/>
            <a:ext cx="64436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How far apart are these 2 points:</a:t>
            </a:r>
            <a:endParaRPr lang="en-US" sz="3000" i="1" dirty="0" smtClean="0"/>
          </a:p>
          <a:p>
            <a:endParaRPr lang="en-US" sz="3000" dirty="0"/>
          </a:p>
          <a:p>
            <a:r>
              <a:rPr lang="en-US" sz="3000" dirty="0"/>
              <a:t> </a:t>
            </a:r>
            <a:r>
              <a:rPr lang="en-US" sz="3000" dirty="0" smtClean="0"/>
              <a:t>    (5, 2) and (-7, 3)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New Material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Page 78 #4-6, 23, 31, 37, 50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#68, 69, 71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3 Quiz 2</a:t>
            </a:r>
            <a:br>
              <a:rPr lang="en-US" dirty="0" smtClean="0"/>
            </a:br>
            <a:r>
              <a:rPr lang="en-US" dirty="0" smtClean="0"/>
              <a:t>Level 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143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i="1" u="sng" dirty="0"/>
                  <a:t>Solve for x, if possible.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1.)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+4=17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 </a:t>
                </a:r>
              </a:p>
              <a:p>
                <a:pPr marL="0" indent="0">
                  <a:buNone/>
                </a:pPr>
                <a:r>
                  <a:rPr lang="en-US" sz="2600" i="1" u="sng" dirty="0"/>
                  <a:t>Solve for t, if possible.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2.)   20=5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+30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i="1" u="sng" dirty="0"/>
                  <a:t>Solve for w, if possible.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3.)    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+1&lt;21</m:t>
                      </m:r>
                    </m:oMath>
                  </m:oMathPara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143829"/>
              </a:xfrm>
              <a:blipFill rotWithShape="0">
                <a:blip r:embed="rId2"/>
                <a:stretch>
                  <a:fillRect l="-1143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4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3 Quiz 2</a:t>
            </a:r>
            <a:br>
              <a:rPr lang="en-US" dirty="0" smtClean="0"/>
            </a:br>
            <a:r>
              <a:rPr lang="en-US" dirty="0" smtClean="0"/>
              <a:t>Level 3: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600" i="1" dirty="0"/>
                  <a:t>4.) Write the equation (y=</a:t>
                </a:r>
                <a:r>
                  <a:rPr lang="en-US" sz="2600" i="1" dirty="0" err="1"/>
                  <a:t>mx+b</a:t>
                </a:r>
                <a:r>
                  <a:rPr lang="en-US" sz="2600" i="1" dirty="0"/>
                  <a:t>) that passes </a:t>
                </a:r>
                <a:br>
                  <a:rPr lang="en-US" sz="2600" i="1" dirty="0"/>
                </a:br>
                <a:r>
                  <a:rPr lang="en-US" sz="2600" i="1" dirty="0"/>
                  <a:t>      through </a:t>
                </a:r>
                <a:r>
                  <a:rPr lang="en-US" sz="2600" i="1" dirty="0" smtClean="0"/>
                  <a:t>the given two </a:t>
                </a:r>
                <a:r>
                  <a:rPr lang="en-US" sz="2600" i="1" dirty="0"/>
                  <a:t>points </a:t>
                </a:r>
                <a:r>
                  <a:rPr lang="en-US" sz="2600" b="1" i="1" u="sng" dirty="0"/>
                  <a:t>AND</a:t>
                </a:r>
                <a:r>
                  <a:rPr lang="en-US" sz="2600" i="1" dirty="0"/>
                  <a:t> find </a:t>
                </a:r>
                <a:r>
                  <a:rPr lang="en-US" sz="2600" i="1" dirty="0" smtClean="0"/>
                  <a:t>the</a:t>
                </a:r>
                <a:br>
                  <a:rPr lang="en-US" sz="2600" i="1" dirty="0" smtClean="0"/>
                </a:br>
                <a:r>
                  <a:rPr lang="en-US" sz="2600" i="1" dirty="0" smtClean="0"/>
                  <a:t>      distance between them. 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i="1" dirty="0" smtClean="0"/>
              </a:p>
              <a:p>
                <a:pPr marL="0" indent="0">
                  <a:buNone/>
                </a:pPr>
                <a:r>
                  <a:rPr lang="en-US" sz="2600" i="1" dirty="0"/>
                  <a:t> </a:t>
                </a:r>
                <a:r>
                  <a:rPr lang="en-US" sz="2600" i="1" dirty="0" smtClean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5, −2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(9, 8)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3 Quiz 2</a:t>
            </a:r>
            <a:br>
              <a:rPr lang="en-US" dirty="0" smtClean="0"/>
            </a:br>
            <a:r>
              <a:rPr lang="en-US" dirty="0" smtClean="0"/>
              <a:t>Level 4: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600" i="1" dirty="0" smtClean="0"/>
                  <a:t>Write and equation and solve the following: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5.) </m:t>
                    </m:r>
                  </m:oMath>
                </a14:m>
                <a:r>
                  <a:rPr lang="en-US" sz="2600" dirty="0"/>
                  <a:t>  There is 1 freshman, 6 sophomores</a:t>
                </a:r>
                <a:br>
                  <a:rPr lang="en-US" sz="2600" dirty="0"/>
                </a:br>
                <a:r>
                  <a:rPr lang="en-US" sz="2600" dirty="0"/>
                  <a:t> </a:t>
                </a:r>
                <a:r>
                  <a:rPr lang="en-US" sz="2600" dirty="0" smtClean="0"/>
                  <a:t>       and </a:t>
                </a:r>
                <a:r>
                  <a:rPr lang="en-US" sz="2600" dirty="0"/>
                  <a:t>11 juniors on the volleyball team. If </a:t>
                </a:r>
                <a:br>
                  <a:rPr lang="en-US" sz="2600" dirty="0"/>
                </a:br>
                <a:r>
                  <a:rPr lang="en-US" sz="2600" dirty="0" smtClean="0"/>
                  <a:t>        one </a:t>
                </a:r>
                <a:r>
                  <a:rPr lang="en-US" sz="2600" dirty="0"/>
                  <a:t>third of the team is made up of seniors,</a:t>
                </a:r>
                <a:br>
                  <a:rPr lang="en-US" sz="2600" dirty="0"/>
                </a:br>
                <a:r>
                  <a:rPr lang="en-US" sz="2600" dirty="0" smtClean="0"/>
                  <a:t>        how </a:t>
                </a:r>
                <a:r>
                  <a:rPr lang="en-US" sz="2600" dirty="0"/>
                  <a:t>many seniors are on the team?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8879"/>
            <a:ext cx="9601200" cy="49917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Solve equations for the indicated variable </a:t>
            </a:r>
          </a:p>
          <a:p>
            <a:r>
              <a:rPr lang="en-US" sz="2400" dirty="0" smtClean="0"/>
              <a:t>Solve inequalities and graph on number line</a:t>
            </a:r>
          </a:p>
          <a:p>
            <a:r>
              <a:rPr lang="en-US" sz="2400" dirty="0" smtClean="0"/>
              <a:t>Solve absolute value</a:t>
            </a:r>
          </a:p>
          <a:p>
            <a:endParaRPr lang="en-US" sz="2400" dirty="0"/>
          </a:p>
          <a:p>
            <a:r>
              <a:rPr lang="en-US" sz="2400" dirty="0" smtClean="0"/>
              <a:t>Solve equations with several steps</a:t>
            </a:r>
          </a:p>
          <a:p>
            <a:r>
              <a:rPr lang="en-US" sz="2400" dirty="0" smtClean="0"/>
              <a:t>Solve compound inequalities</a:t>
            </a:r>
          </a:p>
          <a:p>
            <a:r>
              <a:rPr lang="en-US" sz="2400" dirty="0" smtClean="0"/>
              <a:t>Graph a line</a:t>
            </a:r>
          </a:p>
          <a:p>
            <a:r>
              <a:rPr lang="en-US" sz="2400" dirty="0" smtClean="0"/>
              <a:t>Write equation of line and tell how far apart two points are</a:t>
            </a:r>
          </a:p>
          <a:p>
            <a:endParaRPr lang="en-US" sz="2400" dirty="0"/>
          </a:p>
          <a:p>
            <a:r>
              <a:rPr lang="en-US" sz="2400" dirty="0" smtClean="0"/>
              <a:t>Write an equation and solve it based on a story problem</a:t>
            </a:r>
          </a:p>
        </p:txBody>
      </p:sp>
    </p:spTree>
    <p:extLst>
      <p:ext uri="{BB962C8B-B14F-4D97-AF65-F5344CB8AC3E}">
        <p14:creationId xmlns:p14="http://schemas.microsoft.com/office/powerpoint/2010/main" val="41330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Test Prep…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51 #14-15, 18-26, 28-34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53 #13, 17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124 #17-25 (odd)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711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558</TotalTime>
  <Words>189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Bell Work  </vt:lpstr>
      <vt:lpstr>From last time… </vt:lpstr>
      <vt:lpstr>ALGEBRA 3</vt:lpstr>
      <vt:lpstr>Algebra 3 Quiz 2 Level 2:</vt:lpstr>
      <vt:lpstr>Algebra 3 Quiz 2 Level 3:</vt:lpstr>
      <vt:lpstr>Algebra 3 Quiz 2 Level 4:</vt:lpstr>
      <vt:lpstr>Things to Study for the Test</vt:lpstr>
      <vt:lpstr>For Test Prep…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36</cp:revision>
  <dcterms:created xsi:type="dcterms:W3CDTF">2017-08-31T14:11:29Z</dcterms:created>
  <dcterms:modified xsi:type="dcterms:W3CDTF">2017-09-22T14:00:40Z</dcterms:modified>
</cp:coreProperties>
</file>