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5" r:id="rId3"/>
    <p:sldId id="263" r:id="rId4"/>
    <p:sldId id="270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were on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8879"/>
            <a:ext cx="9601200" cy="49917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Solve equations for the indicated variable </a:t>
            </a:r>
          </a:p>
          <a:p>
            <a:r>
              <a:rPr lang="en-US" sz="2400" dirty="0" smtClean="0"/>
              <a:t>Solve inequalities and graph on number line</a:t>
            </a:r>
          </a:p>
          <a:p>
            <a:r>
              <a:rPr lang="en-US" sz="2400" dirty="0" smtClean="0"/>
              <a:t>Solve absolute value</a:t>
            </a:r>
          </a:p>
          <a:p>
            <a:endParaRPr lang="en-US" sz="2400" dirty="0"/>
          </a:p>
          <a:p>
            <a:r>
              <a:rPr lang="en-US" sz="2400" dirty="0" smtClean="0"/>
              <a:t>Solve equations with several steps</a:t>
            </a:r>
          </a:p>
          <a:p>
            <a:r>
              <a:rPr lang="en-US" sz="2400" dirty="0" smtClean="0"/>
              <a:t>Solve compound inequalities</a:t>
            </a:r>
          </a:p>
          <a:p>
            <a:r>
              <a:rPr lang="en-US" sz="2400" dirty="0" smtClean="0"/>
              <a:t>Graph a line</a:t>
            </a:r>
          </a:p>
          <a:p>
            <a:r>
              <a:rPr lang="en-US" sz="2400" dirty="0" smtClean="0"/>
              <a:t>Write equation of line and tell how far apart two points are</a:t>
            </a:r>
          </a:p>
          <a:p>
            <a:endParaRPr lang="en-US" sz="2400" dirty="0"/>
          </a:p>
          <a:p>
            <a:r>
              <a:rPr lang="en-US" sz="2400" dirty="0" smtClean="0"/>
              <a:t>Write an equation and solve it based on a story problem</a:t>
            </a:r>
          </a:p>
        </p:txBody>
      </p:sp>
    </p:spTree>
    <p:extLst>
      <p:ext uri="{BB962C8B-B14F-4D97-AF65-F5344CB8AC3E}">
        <p14:creationId xmlns:p14="http://schemas.microsoft.com/office/powerpoint/2010/main" val="41330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Over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Over Each Problem: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Point Out Most </a:t>
            </a:r>
            <a:r>
              <a:rPr lang="en-US" dirty="0"/>
              <a:t>Common Issues: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br>
              <a:rPr lang="en-US" dirty="0" smtClean="0"/>
            </a:br>
            <a:r>
              <a:rPr lang="en-US" dirty="0" smtClean="0"/>
              <a:t>Unit 1 Review &amp; Unit 2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</a:t>
            </a:r>
            <a:r>
              <a:rPr lang="en-US" sz="3000" dirty="0" smtClean="0"/>
              <a:t>57 #1, 3, 5, 11, 13,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  </a:t>
            </a:r>
            <a:r>
              <a:rPr lang="en-US" sz="3000" dirty="0" smtClean="0"/>
              <a:t>14, 17, 18, 21, </a:t>
            </a:r>
          </a:p>
          <a:p>
            <a:pPr marL="0" indent="0">
              <a:buNone/>
            </a:pPr>
            <a:r>
              <a:rPr lang="en-US" sz="3000" dirty="0" smtClean="0"/>
              <a:t>               23, 25, 30, 33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71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300210"/>
            <a:ext cx="9887639" cy="17048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complete the Unit 1 Review and Unit 2 Preview finish missing assignments as listed on IC… (today is last day to turn them 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26665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Pg</a:t>
            </a:r>
            <a:r>
              <a:rPr lang="en-US" sz="2800" dirty="0" smtClean="0"/>
              <a:t> 15 #1-3, 13-22 (on same #line), 50, 66, 81, 82</a:t>
            </a:r>
          </a:p>
          <a:p>
            <a:r>
              <a:rPr lang="en-US" sz="2800" dirty="0" err="1" smtClean="0"/>
              <a:t>Pg</a:t>
            </a:r>
            <a:r>
              <a:rPr lang="en-US" sz="2800" dirty="0" smtClean="0"/>
              <a:t> 22 #3, 15, 21, 67, 68, 73</a:t>
            </a:r>
          </a:p>
          <a:p>
            <a:r>
              <a:rPr lang="en-US" sz="2800" dirty="0" err="1" smtClean="0"/>
              <a:t>Pg</a:t>
            </a:r>
            <a:r>
              <a:rPr lang="en-US" sz="2800" dirty="0" smtClean="0"/>
              <a:t> 30 #1, 5, 15, 36, 43, 52</a:t>
            </a:r>
          </a:p>
          <a:p>
            <a:r>
              <a:rPr lang="en-US" sz="2800" dirty="0" err="1" smtClean="0"/>
              <a:t>Pg</a:t>
            </a:r>
            <a:r>
              <a:rPr lang="en-US" sz="2800" dirty="0" smtClean="0"/>
              <a:t> 37 #3, 5, 10, 27, 31, 35, 72, 75, 78</a:t>
            </a:r>
          </a:p>
          <a:p>
            <a:r>
              <a:rPr lang="en-US" sz="2800" dirty="0" err="1" smtClean="0"/>
              <a:t>Pg</a:t>
            </a:r>
            <a:r>
              <a:rPr lang="en-US" sz="2800" dirty="0" smtClean="0"/>
              <a:t> 45 #2, 3, 5, 29, 45, 65, 96, 99</a:t>
            </a:r>
          </a:p>
          <a:p>
            <a:r>
              <a:rPr lang="en-US" sz="2800" dirty="0" err="1" smtClean="0"/>
              <a:t>Pg</a:t>
            </a:r>
            <a:r>
              <a:rPr lang="en-US" sz="2800" dirty="0" smtClean="0"/>
              <a:t> 78 #4, 5, 6, 31, 37, 50, 68, 69, 71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1031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570</TotalTime>
  <Words>243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Things that were on the Test</vt:lpstr>
      <vt:lpstr>Go Over the Test</vt:lpstr>
      <vt:lpstr>ALGEBRA 3</vt:lpstr>
      <vt:lpstr>For Next Time…  Unit 1 Review &amp; Unit 2 Preview</vt:lpstr>
      <vt:lpstr>If you complete the Unit 1 Review and Unit 2 Preview finish missing assignments as listed on IC… (today is last day to turn them in)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38</cp:revision>
  <dcterms:created xsi:type="dcterms:W3CDTF">2017-08-31T14:11:29Z</dcterms:created>
  <dcterms:modified xsi:type="dcterms:W3CDTF">2017-09-27T18:31:44Z</dcterms:modified>
</cp:coreProperties>
</file>