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58" r:id="rId4"/>
    <p:sldId id="265" r:id="rId5"/>
    <p:sldId id="270" r:id="rId6"/>
    <p:sldId id="272" r:id="rId7"/>
    <p:sldId id="27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13" y="685800"/>
            <a:ext cx="5239062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Identify the following: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Max or Min</a:t>
            </a:r>
            <a:br>
              <a:rPr lang="en-US" dirty="0" smtClean="0"/>
            </a:br>
            <a:r>
              <a:rPr lang="en-US" dirty="0" smtClean="0"/>
              <a:t>Y-Intercept</a:t>
            </a:r>
            <a:br>
              <a:rPr lang="en-US" dirty="0" smtClean="0"/>
            </a:br>
            <a:r>
              <a:rPr lang="en-US" dirty="0" smtClean="0"/>
              <a:t>X-Intercept (root)</a:t>
            </a:r>
            <a:br>
              <a:rPr lang="en-US" dirty="0" smtClean="0"/>
            </a:br>
            <a:r>
              <a:rPr lang="en-US" dirty="0" smtClean="0"/>
              <a:t>Domain</a:t>
            </a:r>
            <a:br>
              <a:rPr lang="en-US" dirty="0" smtClean="0"/>
            </a:br>
            <a:r>
              <a:rPr lang="en-US" dirty="0" smtClean="0"/>
              <a:t>Range</a:t>
            </a:r>
            <a:br>
              <a:rPr lang="en-US" dirty="0" smtClean="0"/>
            </a:br>
            <a:r>
              <a:rPr lang="en-US" dirty="0" smtClean="0"/>
              <a:t>End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75" y="685800"/>
            <a:ext cx="5576340" cy="5576340"/>
          </a:xfrm>
        </p:spPr>
      </p:pic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Relations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To be able to identify, and compare/contrast relations and functions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Introduce Domain and Range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Relation vs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970"/>
            <a:ext cx="10935093" cy="4646065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Relation:</a:t>
            </a:r>
            <a:r>
              <a:rPr lang="en-US" sz="3200" dirty="0"/>
              <a:t> a mapping, or pairing, of input values with output values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Function:</a:t>
            </a:r>
            <a:r>
              <a:rPr lang="en-US" sz="3200" dirty="0"/>
              <a:t> if there is </a:t>
            </a:r>
            <a:r>
              <a:rPr lang="en-US" sz="3200" u="sng" dirty="0"/>
              <a:t>exactly one output for each input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(One y for each </a:t>
            </a:r>
            <a:r>
              <a:rPr lang="en-US" sz="3200" dirty="0" smtClean="0"/>
              <a:t>x… Not </a:t>
            </a:r>
            <a:r>
              <a:rPr lang="en-US" sz="3200" dirty="0"/>
              <a:t>a function if one x has more than one </a:t>
            </a:r>
            <a:r>
              <a:rPr lang="en-US" sz="3200" dirty="0" smtClean="0"/>
              <a:t>y)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Example: Is the following a relation</a:t>
            </a:r>
            <a:r>
              <a:rPr lang="en-US" sz="3200" dirty="0"/>
              <a:t> </a:t>
            </a:r>
            <a:r>
              <a:rPr lang="en-US" sz="3200" dirty="0" smtClean="0"/>
              <a:t>or function? Why?</a:t>
            </a:r>
          </a:p>
          <a:p>
            <a:pPr marL="0" indent="0">
              <a:buNone/>
            </a:pPr>
            <a:r>
              <a:rPr lang="en-US" sz="3200" dirty="0" smtClean="0"/>
              <a:t>1.)    (3, 4) (5, 0), (-1,4)		2.) (1,3)  (-2, 12)  (1, 2)</a:t>
            </a:r>
            <a:endParaRPr lang="en-US" sz="3200" dirty="0"/>
          </a:p>
          <a:p>
            <a:pPr marL="987552" lvl="2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11" y="33783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Another way to ask the same thing… </a:t>
            </a:r>
            <a:endParaRPr lang="en-US" sz="2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72714"/>
              </p:ext>
            </p:extLst>
          </p:nvPr>
        </p:nvGraphicFramePr>
        <p:xfrm>
          <a:off x="1433756" y="2416514"/>
          <a:ext cx="978724" cy="193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3" imgW="355600" imgH="698500" progId="Equation.DSMT4">
                  <p:embed/>
                </p:oleObj>
              </mc:Choice>
              <mc:Fallback>
                <p:oleObj r:id="rId3" imgW="355600" imgH="698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56" y="2416514"/>
                        <a:ext cx="978724" cy="1930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47756"/>
              </p:ext>
            </p:extLst>
          </p:nvPr>
        </p:nvGraphicFramePr>
        <p:xfrm>
          <a:off x="2863330" y="2411751"/>
          <a:ext cx="809260" cy="204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5" imgW="368300" imgH="927100" progId="Equation.DSMT4">
                  <p:embed/>
                </p:oleObj>
              </mc:Choice>
              <mc:Fallback>
                <p:oleObj r:id="rId5" imgW="368300" imgH="927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330" y="2411751"/>
                        <a:ext cx="809260" cy="2047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8373"/>
              </p:ext>
            </p:extLst>
          </p:nvPr>
        </p:nvGraphicFramePr>
        <p:xfrm>
          <a:off x="6560360" y="2421276"/>
          <a:ext cx="833073" cy="216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7" imgW="355600" imgH="927100" progId="Equation.DSMT4">
                  <p:embed/>
                </p:oleObj>
              </mc:Choice>
              <mc:Fallback>
                <p:oleObj r:id="rId7" imgW="355600" imgH="927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360" y="2421276"/>
                        <a:ext cx="833073" cy="2164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28447"/>
              </p:ext>
            </p:extLst>
          </p:nvPr>
        </p:nvGraphicFramePr>
        <p:xfrm>
          <a:off x="8162744" y="2471712"/>
          <a:ext cx="1061592" cy="203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9" imgW="368300" imgH="698500" progId="Equation.DSMT4">
                  <p:embed/>
                </p:oleObj>
              </mc:Choice>
              <mc:Fallback>
                <p:oleObj r:id="rId9" imgW="368300" imgH="698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744" y="2471712"/>
                        <a:ext cx="1061592" cy="2038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2260641" y="2692739"/>
            <a:ext cx="571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2275566" y="3136953"/>
            <a:ext cx="571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2291830" y="3998679"/>
            <a:ext cx="571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7329671" y="2692739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329671" y="3267311"/>
            <a:ext cx="6858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7329671" y="3598855"/>
            <a:ext cx="6858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2291830" y="3537827"/>
            <a:ext cx="5715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7369620" y="4081240"/>
            <a:ext cx="6858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08977" y="1914057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/>
              <a:t>X</a:t>
            </a:r>
            <a:endParaRPr lang="en-US" sz="3000" u="sng" dirty="0"/>
          </a:p>
        </p:txBody>
      </p:sp>
      <p:sp>
        <p:nvSpPr>
          <p:cNvPr id="4" name="Rectangle 3"/>
          <p:cNvSpPr/>
          <p:nvPr/>
        </p:nvSpPr>
        <p:spPr>
          <a:xfrm>
            <a:off x="6784375" y="1914057"/>
            <a:ext cx="3850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u="sng" dirty="0"/>
              <a:t>X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3072348" y="1921793"/>
            <a:ext cx="3850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u="sng" dirty="0" smtClean="0"/>
              <a:t>Y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8501019" y="1897560"/>
            <a:ext cx="3850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u="sng" dirty="0" smtClean="0"/>
              <a:t>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68639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Another great way to determine if a relationship is a function is to graph (or at least visualize a graph) it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083" y="2282825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Vertical Line Test: </a:t>
            </a:r>
            <a:r>
              <a:rPr lang="en-US" sz="3200" dirty="0"/>
              <a:t>A relation is a function if and only if no vertical line intersects the graph of the relation at more than one point</a:t>
            </a:r>
          </a:p>
          <a:p>
            <a:pPr marL="0" indent="0">
              <a:buNone/>
            </a:pPr>
            <a:endParaRPr lang="en-US" sz="32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04" y="3410431"/>
            <a:ext cx="3857297" cy="344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0526" y="4857216"/>
            <a:ext cx="4347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Example: Is it a function?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Domain and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03949"/>
                <a:ext cx="9601200" cy="5096654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Domain:</a:t>
                </a:r>
                <a:r>
                  <a:rPr lang="en-US" sz="3200" dirty="0"/>
                  <a:t> </a:t>
                </a:r>
                <a:r>
                  <a:rPr lang="en-US" sz="3200" u="sng" dirty="0"/>
                  <a:t>input values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(</a:t>
                </a:r>
                <a:r>
                  <a:rPr lang="en-US" sz="3200" i="1" dirty="0" smtClean="0"/>
                  <a:t>usually </a:t>
                </a:r>
                <a:r>
                  <a:rPr lang="en-US" sz="3200" i="1" dirty="0"/>
                  <a:t>x</a:t>
                </a:r>
                <a:r>
                  <a:rPr lang="en-US" sz="3200" dirty="0"/>
                  <a:t>)</a:t>
                </a:r>
              </a:p>
              <a:p>
                <a:r>
                  <a:rPr lang="en-US" sz="3200" b="1" dirty="0"/>
                  <a:t>Range:</a:t>
                </a:r>
                <a:r>
                  <a:rPr lang="en-US" sz="3200" dirty="0"/>
                  <a:t> </a:t>
                </a:r>
                <a:r>
                  <a:rPr lang="en-US" sz="3200" u="sng" dirty="0"/>
                  <a:t>output values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(usually </a:t>
                </a:r>
                <a:r>
                  <a:rPr lang="en-US" sz="3200" i="1" dirty="0" smtClean="0"/>
                  <a:t>y</a:t>
                </a:r>
                <a:r>
                  <a:rPr lang="en-US" sz="3200" dirty="0"/>
                  <a:t>)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Ex: Graph then state Domain and Range. 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1.)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400" dirty="0" smtClean="0"/>
                  <a:t>x – 5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2.)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endParaRPr lang="en-US" sz="3400" b="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3.) </a:t>
                </a:r>
                <a:r>
                  <a:rPr lang="en-US" sz="34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03949"/>
                <a:ext cx="9601200" cy="5096654"/>
              </a:xfrm>
              <a:blipFill rotWithShape="0">
                <a:blip r:embed="rId2"/>
                <a:stretch>
                  <a:fillRect l="-1778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seen or heard of function notation? Let’s chat…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593298"/>
                <a:ext cx="10485620" cy="400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For example: 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>
                  <a:buNone/>
                </a:pPr>
                <a:endParaRPr lang="en-US" sz="3000" b="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or 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593298"/>
                <a:ext cx="10485620" cy="4005464"/>
              </a:xfrm>
              <a:blipFill rotWithShape="0">
                <a:blip r:embed="rId2"/>
                <a:stretch>
                  <a:fillRect l="-1337" t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64 #1-5, 11-15, 17-19, 35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565</TotalTime>
  <Words>240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Franklin Gothic Book</vt:lpstr>
      <vt:lpstr>Crop</vt:lpstr>
      <vt:lpstr>Equation.DSMT4</vt:lpstr>
      <vt:lpstr>Bell Work:  Identify the following:  Max or Min Y-Intercept X-Intercept (root) Domain Range End Behavior</vt:lpstr>
      <vt:lpstr>ALGEBRA 3</vt:lpstr>
      <vt:lpstr>Chapter 2 Section 1 Relations and Functions</vt:lpstr>
      <vt:lpstr>Relation vs Function</vt:lpstr>
      <vt:lpstr>Another way to ask the same thing… </vt:lpstr>
      <vt:lpstr>Another great way to determine if a relationship is a function is to graph (or at least visualize a graph) it</vt:lpstr>
      <vt:lpstr>Intro to Domain and Range</vt:lpstr>
      <vt:lpstr>Have you seen or heard of function notation? Let’s chat… 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36</cp:revision>
  <dcterms:created xsi:type="dcterms:W3CDTF">2017-08-31T14:11:29Z</dcterms:created>
  <dcterms:modified xsi:type="dcterms:W3CDTF">2017-10-02T13:40:28Z</dcterms:modified>
</cp:coreProperties>
</file>