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63" r:id="rId4"/>
    <p:sldId id="258" r:id="rId5"/>
    <p:sldId id="265" r:id="rId6"/>
    <p:sldId id="270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13" y="685800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Identify the domain and range, and state if it is a function.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(4, 15)  (5, -2)  (4, 15)  (-62, 15)</a:t>
            </a:r>
            <a:br>
              <a:rPr lang="en-US" dirty="0" smtClean="0"/>
            </a:br>
            <a:r>
              <a:rPr lang="en-US" dirty="0" smtClean="0"/>
              <a:t>(0, 12)  (1/2, 92)  (0, 0)  (-8,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64 #1-5, 11-15, 17-19, 35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675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Find the slope of a line, and write an equation in slope intercept 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Linear Equations: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u="sng" dirty="0" smtClean="0"/>
                  <a:t>Slope – Intercept Form:</a:t>
                </a:r>
                <a:r>
                  <a:rPr lang="en-US" sz="3200" dirty="0"/>
                  <a:t>     </a:t>
                </a:r>
                <a:r>
                  <a:rPr lang="en-US" sz="3200" b="1" dirty="0"/>
                  <a:t>y = mx + </a:t>
                </a:r>
                <a:r>
                  <a:rPr lang="en-US" sz="3200" b="1" dirty="0" smtClean="0"/>
                  <a:t>b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(m is the slope, and b is the y-intercept)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  <a:blipFill rotWithShape="0">
                <a:blip r:embed="rId2"/>
                <a:stretch>
                  <a:fillRect l="-1282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11" y="337830"/>
            <a:ext cx="10232796" cy="907330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the equation given the following information. Use your graphing calculator to check.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24066" y="2233534"/>
            <a:ext cx="72507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 m = 3/5  and b = - 4 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2.)  slope is -2 and the y-intercept is 5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3.)  the line passes through (0, 3) and (5, 9)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Graphing (with or without a calculator)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082" y="1319134"/>
            <a:ext cx="10784117" cy="5111646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u="sng" dirty="0" smtClean="0"/>
              <a:t>With a calculator: </a:t>
            </a:r>
          </a:p>
          <a:p>
            <a:pPr marL="530352" lvl="1" indent="0">
              <a:buNone/>
            </a:pPr>
            <a:r>
              <a:rPr lang="en-US" sz="3200" dirty="0"/>
              <a:t>Write the equation in slope-intercept form by solving for y</a:t>
            </a:r>
          </a:p>
          <a:p>
            <a:pPr marL="530352" lvl="1" indent="0">
              <a:buNone/>
            </a:pPr>
            <a:r>
              <a:rPr lang="en-US" sz="3200" dirty="0" smtClean="0"/>
              <a:t>Trace to 2 points on the graph</a:t>
            </a:r>
          </a:p>
          <a:p>
            <a:pPr marL="530352" lvl="1" indent="0">
              <a:buNone/>
            </a:pPr>
            <a:r>
              <a:rPr lang="en-US" sz="3200" dirty="0" smtClean="0"/>
              <a:t>Plot the two points on the graph paper</a:t>
            </a:r>
          </a:p>
          <a:p>
            <a:pPr marL="530352" lvl="1" indent="0">
              <a:buNone/>
            </a:pPr>
            <a:endParaRPr lang="en-US" sz="3200" i="0" dirty="0" smtClean="0"/>
          </a:p>
          <a:p>
            <a:r>
              <a:rPr lang="en-US" sz="3200" b="1" u="sng" dirty="0" smtClean="0"/>
              <a:t>Without a calculator: </a:t>
            </a:r>
          </a:p>
          <a:p>
            <a:pPr marL="530352" lvl="1" indent="0">
              <a:buNone/>
            </a:pPr>
            <a:r>
              <a:rPr lang="en-US" sz="3200" dirty="0"/>
              <a:t>Write the equation in slope-intercept form by solving for </a:t>
            </a:r>
            <a:r>
              <a:rPr lang="en-US" sz="3200" dirty="0" smtClean="0"/>
              <a:t>y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Find and plot the y-intercept (0, b</a:t>
            </a:r>
            <a:r>
              <a:rPr lang="en-US" sz="3200" dirty="0" smtClean="0"/>
              <a:t>)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Find the slope (m) and use it to plot a second </a:t>
            </a:r>
            <a:r>
              <a:rPr lang="en-US" sz="3200" dirty="0" smtClean="0"/>
              <a:t>point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Draw a line through the two points</a:t>
            </a:r>
          </a:p>
          <a:p>
            <a:pPr marL="0" indent="0">
              <a:buNone/>
            </a:pPr>
            <a:r>
              <a:rPr lang="en-US" sz="3200" dirty="0" smtClean="0"/>
              <a:t>	* or make a t-chart</a:t>
            </a:r>
            <a:endParaRPr lang="en-US" sz="3200" dirty="0"/>
          </a:p>
          <a:p>
            <a:pPr marL="0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35915" cy="1485900"/>
          </a:xfrm>
        </p:spPr>
        <p:txBody>
          <a:bodyPr/>
          <a:lstStyle/>
          <a:p>
            <a:r>
              <a:rPr lang="en-US" dirty="0" smtClean="0"/>
              <a:t>Examples: Graph. </a:t>
            </a:r>
            <a:r>
              <a:rPr lang="en-US" sz="3400" i="1" dirty="0"/>
              <a:t>A</a:t>
            </a:r>
            <a:r>
              <a:rPr lang="en-US" sz="3400" i="1" dirty="0" smtClean="0"/>
              <a:t>nd State</a:t>
            </a:r>
            <a:r>
              <a:rPr lang="en-US" dirty="0" smtClean="0"/>
              <a:t> </a:t>
            </a:r>
            <a:r>
              <a:rPr lang="en-US" sz="3400" i="1" dirty="0" smtClean="0"/>
              <a:t>Domain and Range</a:t>
            </a:r>
            <a:endParaRPr lang="en-US" sz="3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699"/>
                <a:ext cx="9601200" cy="4528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1.)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400" dirty="0" smtClean="0"/>
                  <a:t>x – 1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2.) 6x + 2y – 10 = 0</a:t>
                </a:r>
                <a:endParaRPr lang="en-US" sz="3400" b="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en-US" sz="3400" dirty="0"/>
                  <a:t>y = 2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699"/>
                <a:ext cx="9601200" cy="4528903"/>
              </a:xfrm>
              <a:blipFill rotWithShape="0">
                <a:blip r:embed="rId2"/>
                <a:stretch>
                  <a:fillRect l="-177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78 #1, 3, 5, 9, 19, 23, 29, 33, 49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#67-70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880</TotalTime>
  <Words>255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 Identify the domain and range, and state if it is a function.   (4, 15)  (5, -2)  (4, 15)  (-62, 15) (0, 12)  (1/2, 92)  (0, 0)  (-8, 12)</vt:lpstr>
      <vt:lpstr>For Last Time… </vt:lpstr>
      <vt:lpstr>ALGEBRA 3</vt:lpstr>
      <vt:lpstr>Chapter 2 Section 3 Linear Equations</vt:lpstr>
      <vt:lpstr>Linear Equations: </vt:lpstr>
      <vt:lpstr>Write the equation given the following information. Use your graphing calculator to check. </vt:lpstr>
      <vt:lpstr>Graphing (with or without a calculator)</vt:lpstr>
      <vt:lpstr>Examples: Graph. And State Domain and Range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41</cp:revision>
  <dcterms:created xsi:type="dcterms:W3CDTF">2017-08-31T14:11:29Z</dcterms:created>
  <dcterms:modified xsi:type="dcterms:W3CDTF">2017-10-04T17:39:42Z</dcterms:modified>
</cp:coreProperties>
</file>