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76" r:id="rId3"/>
    <p:sldId id="263" r:id="rId4"/>
    <p:sldId id="258" r:id="rId5"/>
    <p:sldId id="265" r:id="rId6"/>
    <p:sldId id="272" r:id="rId7"/>
    <p:sldId id="273" r:id="rId8"/>
    <p:sldId id="277" r:id="rId9"/>
    <p:sldId id="280" r:id="rId10"/>
    <p:sldId id="281" r:id="rId11"/>
    <p:sldId id="278" r:id="rId12"/>
    <p:sldId id="279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059" y="542581"/>
            <a:ext cx="7983346" cy="6172201"/>
          </a:xfrm>
        </p:spPr>
        <p:txBody>
          <a:bodyPr>
            <a:normAutofit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1.) Write the equation, and graph the line through (-4, 2) and (0, 7)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2.) Graph: 4x – 3y =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485900"/>
          </a:xfrm>
        </p:spPr>
        <p:txBody>
          <a:bodyPr/>
          <a:lstStyle/>
          <a:p>
            <a:r>
              <a:rPr lang="en-US" dirty="0" smtClean="0"/>
              <a:t>Write Equation through </a:t>
            </a:r>
            <a:r>
              <a:rPr lang="en-US" dirty="0"/>
              <a:t>(-2, -1) and (3, 4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62699"/>
                <a:ext cx="9601200" cy="48804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4−(−1)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3−(−2)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dirty="0" smtClean="0"/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−4=1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=&gt;</m:t>
                      </m:r>
                    </m:oMath>
                  </m:oMathPara>
                </a14:m>
                <a:endParaRPr lang="en-US" sz="3000" i="1" dirty="0" smtClean="0"/>
              </a:p>
              <a:p>
                <a:pPr marL="0" indent="0">
                  <a:buNone/>
                </a:pPr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62699"/>
                <a:ext cx="9601200" cy="488047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0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i="1" dirty="0"/>
              <a:t>Write </a:t>
            </a:r>
            <a:r>
              <a:rPr lang="en-US" sz="3000" i="1" dirty="0" smtClean="0"/>
              <a:t>an </a:t>
            </a:r>
            <a:r>
              <a:rPr lang="en-US" sz="3000" i="1" dirty="0"/>
              <a:t>equation of the line that passes through (4, 6) and is parallel to the line that passes through (6, -6) and (10, -4)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Answer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5243"/>
                <a:ext cx="9601200" cy="539275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200" i="1" dirty="0"/>
                  <a:t>Write and equation of the line that passes through (4, 6) and is parallel to the line that passes through (6, -6) and (10, -4)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i="1" dirty="0"/>
                  <a:t> </a:t>
                </a:r>
                <a:endParaRPr lang="en-US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−4−(−6)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10−6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b="1" i="1" dirty="0"/>
                  <a:t>					</a:t>
                </a:r>
                <a:endParaRPr lang="en-US" sz="3200" b="1" i="1" dirty="0" smtClean="0"/>
              </a:p>
              <a:p>
                <a:pPr marL="0" indent="0">
                  <a:buNone/>
                </a:pPr>
                <a:endParaRPr lang="en-US" sz="3200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−6=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−4)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i="1" dirty="0"/>
                  <a:t>                                      </a:t>
                </a:r>
                <a:r>
                  <a:rPr lang="en-US" sz="3200" i="1" dirty="0" smtClean="0"/>
                  <a:t/>
                </a:r>
                <a:br>
                  <a:rPr lang="en-US" sz="3200" i="1" dirty="0" smtClean="0"/>
                </a:br>
                <a:r>
                  <a:rPr lang="en-US" sz="3200" i="1" dirty="0" smtClean="0"/>
                  <a:t/>
                </a:r>
                <a:br>
                  <a:rPr lang="en-US" sz="3200" i="1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5243"/>
                <a:ext cx="9601200" cy="5392757"/>
              </a:xfrm>
              <a:blipFill rotWithShape="0">
                <a:blip r:embed="rId2"/>
                <a:stretch>
                  <a:fillRect l="-1460" t="-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7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</a:t>
            </a:r>
          </a:p>
          <a:p>
            <a:pPr marL="0" indent="0">
              <a:buNone/>
            </a:pPr>
            <a:r>
              <a:rPr lang="en-US" sz="3000" dirty="0" smtClean="0"/>
              <a:t>Page 86 #</a:t>
            </a:r>
            <a:r>
              <a:rPr lang="en-US" sz="3200" dirty="0" smtClean="0"/>
              <a:t>1, 11, 17, 19, 27, 32</a:t>
            </a:r>
            <a:endParaRPr lang="en-US" sz="30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smtClean="0"/>
              <a:t>Page 88 #60, 62, 66, 67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New Material</a:t>
            </a:r>
          </a:p>
          <a:p>
            <a:pPr marL="0" indent="0">
              <a:buNone/>
            </a:pPr>
            <a:r>
              <a:rPr lang="en-US" sz="3000" dirty="0" smtClean="0"/>
              <a:t>Page 78 #1, 3, 5, 9, 19, 23, 29, 33, 49</a:t>
            </a: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dirty="0" smtClean="0"/>
              <a:t>Page 80 #67-70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72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2 </a:t>
            </a:r>
            <a:r>
              <a:rPr lang="en-US" dirty="0"/>
              <a:t>Section </a:t>
            </a:r>
            <a:r>
              <a:rPr lang="en-US" dirty="0" smtClean="0"/>
              <a:t>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More about Linear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2323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/>
              <a:t>Objective</a:t>
            </a:r>
            <a:r>
              <a:rPr lang="en-US" sz="3000" dirty="0" smtClean="0"/>
              <a:t>: Write equation of line through any two points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4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2996"/>
            <a:ext cx="9601200" cy="756501"/>
          </a:xfrm>
        </p:spPr>
        <p:txBody>
          <a:bodyPr/>
          <a:lstStyle/>
          <a:p>
            <a:r>
              <a:rPr lang="en-US" b="1" dirty="0" smtClean="0"/>
              <a:t>Linear Equations: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4715" y="1394970"/>
                <a:ext cx="10935093" cy="51710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u="sng" dirty="0"/>
                  <a:t>New This Time: </a:t>
                </a:r>
                <a:endParaRPr lang="en-US" sz="3200" b="1" u="sng" dirty="0" smtClean="0"/>
              </a:p>
              <a:p>
                <a:r>
                  <a:rPr lang="en-US" sz="3200" b="1" u="sng" dirty="0" smtClean="0"/>
                  <a:t>Point-Slope </a:t>
                </a:r>
                <a:r>
                  <a:rPr lang="en-US" sz="3200" b="1" u="sng" dirty="0"/>
                  <a:t>Form</a:t>
                </a:r>
                <a:r>
                  <a:rPr lang="en-US" sz="3200" b="1" dirty="0"/>
                  <a:t>:    </a:t>
                </a:r>
                <a:r>
                  <a:rPr lang="en-US" sz="3200" dirty="0"/>
                  <a:t>y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= m(x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</a:p>
              <a:p>
                <a:pPr marL="0" indent="0">
                  <a:buNone/>
                </a:pPr>
                <a:endParaRPr lang="en-US" sz="3200" b="1" u="sng" dirty="0"/>
              </a:p>
              <a:p>
                <a:pPr marL="0" indent="0">
                  <a:buNone/>
                </a:pPr>
                <a:r>
                  <a:rPr lang="en-US" sz="3200" b="1" u="sng" dirty="0" smtClean="0"/>
                  <a:t>From Last Time: </a:t>
                </a:r>
              </a:p>
              <a:p>
                <a:r>
                  <a:rPr lang="en-US" sz="3200" b="1" u="sng" dirty="0" smtClean="0"/>
                  <a:t>Slope – Intercept Form:</a:t>
                </a:r>
                <a:r>
                  <a:rPr lang="en-US" sz="3200" dirty="0"/>
                  <a:t>     </a:t>
                </a:r>
                <a:r>
                  <a:rPr lang="en-US" sz="3200" b="1" dirty="0"/>
                  <a:t>y = mx + </a:t>
                </a:r>
                <a:r>
                  <a:rPr lang="en-US" sz="3200" b="1" dirty="0" smtClean="0"/>
                  <a:t>b</a:t>
                </a:r>
              </a:p>
              <a:p>
                <a:pPr marL="530352" lvl="1" indent="0">
                  <a:buNone/>
                </a:pPr>
                <a:r>
                  <a:rPr lang="en-US" sz="3200" dirty="0" smtClean="0"/>
                  <a:t>(m is the slope, and b is the y-intercept)</a:t>
                </a:r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𝑟𝑖𝑠𝑒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𝑟𝑢𝑛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987552" lvl="2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4715" y="1394970"/>
                <a:ext cx="10935093" cy="5171083"/>
              </a:xfrm>
              <a:blipFill rotWithShape="0">
                <a:blip r:embed="rId2"/>
                <a:stretch>
                  <a:fillRect l="-139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8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199"/>
            <a:ext cx="10232796" cy="1041817"/>
          </a:xfrm>
        </p:spPr>
        <p:txBody>
          <a:bodyPr>
            <a:normAutofit/>
          </a:bodyPr>
          <a:lstStyle/>
          <a:p>
            <a:r>
              <a:rPr lang="en-US" b="1" dirty="0" smtClean="0"/>
              <a:t>Reminder about slopes of specific lines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082" y="1319134"/>
            <a:ext cx="10784117" cy="3737608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Parallel Lines: </a:t>
            </a:r>
          </a:p>
          <a:p>
            <a:pPr marL="530352" lvl="1" indent="0">
              <a:buNone/>
            </a:pPr>
            <a:r>
              <a:rPr lang="en-US" sz="3200" dirty="0" smtClean="0"/>
              <a:t>Have Slopes that are Equal</a:t>
            </a:r>
          </a:p>
          <a:p>
            <a:pPr marL="530352" lvl="1" indent="0">
              <a:buNone/>
            </a:pPr>
            <a:endParaRPr lang="en-US" sz="3200" i="0" dirty="0" smtClean="0"/>
          </a:p>
          <a:p>
            <a:r>
              <a:rPr lang="en-US" sz="3200" b="1" u="sng" dirty="0" smtClean="0"/>
              <a:t>Perpendicular Lines: </a:t>
            </a:r>
          </a:p>
          <a:p>
            <a:pPr marL="530352" lvl="1" indent="0">
              <a:buNone/>
            </a:pPr>
            <a:r>
              <a:rPr lang="en-US" sz="3200" dirty="0" smtClean="0"/>
              <a:t>Have slopes that are Opposite </a:t>
            </a:r>
            <a:r>
              <a:rPr lang="en-US" sz="3200" dirty="0" err="1" smtClean="0"/>
              <a:t>Recipricals</a:t>
            </a:r>
            <a:r>
              <a:rPr lang="en-US" sz="3200" dirty="0" smtClean="0"/>
              <a:t> </a:t>
            </a:r>
            <a:endParaRPr lang="en-US" sz="3200" dirty="0"/>
          </a:p>
          <a:p>
            <a:pPr marL="0" indent="0">
              <a:buNone/>
            </a:pP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1142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35915" cy="1485900"/>
          </a:xfrm>
        </p:spPr>
        <p:txBody>
          <a:bodyPr/>
          <a:lstStyle/>
          <a:p>
            <a:r>
              <a:rPr lang="en-US" dirty="0" smtClean="0"/>
              <a:t>Examples: Write the Equation</a:t>
            </a:r>
            <a:endParaRPr lang="en-US" sz="3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71699"/>
            <a:ext cx="9601200" cy="4528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1.) The line has a slope of -1/2 and goes through (2,3)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2.) m = 3 and through (5, 2)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881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Work Shown: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56" y="3524002"/>
            <a:ext cx="9018365" cy="2755611"/>
          </a:xfrm>
        </p:spPr>
      </p:pic>
      <p:sp>
        <p:nvSpPr>
          <p:cNvPr id="5" name="Rectangle 4"/>
          <p:cNvSpPr/>
          <p:nvPr/>
        </p:nvSpPr>
        <p:spPr>
          <a:xfrm>
            <a:off x="1516656" y="1859352"/>
            <a:ext cx="36943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1.) The line has a slope of -1/2 and goes through (2,3)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32854" y="1768004"/>
            <a:ext cx="348500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3000" dirty="0"/>
              <a:t>2.) m = 3 and through (5, 2) </a:t>
            </a:r>
          </a:p>
        </p:txBody>
      </p:sp>
    </p:spTree>
    <p:extLst>
      <p:ext uri="{BB962C8B-B14F-4D97-AF65-F5344CB8AC3E}">
        <p14:creationId xmlns:p14="http://schemas.microsoft.com/office/powerpoint/2010/main" val="35442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96111" cy="1485900"/>
          </a:xfrm>
        </p:spPr>
        <p:txBody>
          <a:bodyPr/>
          <a:lstStyle/>
          <a:p>
            <a:r>
              <a:rPr lang="en-US" dirty="0" smtClean="0"/>
              <a:t>Write Equation through </a:t>
            </a:r>
            <a:r>
              <a:rPr lang="en-US" dirty="0"/>
              <a:t>(-2, -1) and (3, 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62699"/>
            <a:ext cx="9601200" cy="48804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000" i="1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1096</TotalTime>
  <Words>311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Cambria Math</vt:lpstr>
      <vt:lpstr>Franklin Gothic Book</vt:lpstr>
      <vt:lpstr>Crop</vt:lpstr>
      <vt:lpstr>Bell Work:  1.) Write the equation, and graph the line through (-4, 2) and (0, 7)   2.) Graph: 4x – 3y = 12</vt:lpstr>
      <vt:lpstr>From Last Time… </vt:lpstr>
      <vt:lpstr>ALGEBRA 3</vt:lpstr>
      <vt:lpstr>Chapter 2 Section 4 More about Linear Equations</vt:lpstr>
      <vt:lpstr>Linear Equations: </vt:lpstr>
      <vt:lpstr>Reminder about slopes of specific lines</vt:lpstr>
      <vt:lpstr>Examples: Write the Equation</vt:lpstr>
      <vt:lpstr>Example Work Shown: </vt:lpstr>
      <vt:lpstr>Write Equation through (-2, -1) and (3, 4)</vt:lpstr>
      <vt:lpstr>Write Equation through (-2, -1) and (3, 4)</vt:lpstr>
      <vt:lpstr>Example: </vt:lpstr>
      <vt:lpstr>Example Answer</vt:lpstr>
      <vt:lpstr>For Next Time…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47</cp:revision>
  <dcterms:created xsi:type="dcterms:W3CDTF">2017-08-31T14:11:29Z</dcterms:created>
  <dcterms:modified xsi:type="dcterms:W3CDTF">2017-10-06T17:19:49Z</dcterms:modified>
</cp:coreProperties>
</file>