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4" r:id="rId2"/>
    <p:sldId id="263" r:id="rId3"/>
    <p:sldId id="284" r:id="rId4"/>
    <p:sldId id="285" r:id="rId5"/>
    <p:sldId id="286" r:id="rId6"/>
    <p:sldId id="283" r:id="rId7"/>
    <p:sldId id="258" r:id="rId8"/>
    <p:sldId id="280" r:id="rId9"/>
    <p:sldId id="281" r:id="rId10"/>
    <p:sldId id="287" r:id="rId11"/>
    <p:sldId id="288" r:id="rId12"/>
    <p:sldId id="278" r:id="rId13"/>
    <p:sldId id="289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/>
  </p:normalViewPr>
  <p:slideViewPr>
    <p:cSldViewPr snapToGrid="0">
      <p:cViewPr varScale="1">
        <p:scale>
          <a:sx n="58" d="100"/>
          <a:sy n="58" d="100"/>
        </p:scale>
        <p:origin x="56" y="9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5059" y="542581"/>
            <a:ext cx="7983346" cy="6172201"/>
          </a:xfrm>
        </p:spPr>
        <p:txBody>
          <a:bodyPr>
            <a:normAutofit/>
          </a:bodyPr>
          <a:lstStyle/>
          <a:p>
            <a:r>
              <a:rPr lang="en-US" dirty="0" smtClean="0"/>
              <a:t>Bell Work (Prepare for Quiz):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1.) Find </a:t>
            </a:r>
            <a:r>
              <a:rPr lang="en-US" dirty="0" smtClean="0"/>
              <a:t>the slope, and the x and y-intercepts:   2y + 8 = 4x 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2</a:t>
            </a:r>
            <a:r>
              <a:rPr lang="en-US" dirty="0" smtClean="0"/>
              <a:t>.) Write the equation of the line through (2, -5) and (-1, 3)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97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2.7 Transformation of Absolute Value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000" i="1" u="sng" dirty="0" smtClean="0"/>
                  <a:t>Parent Graph: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3000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3000" i="1" u="sng" dirty="0" smtClean="0"/>
                  <a:t>Transformation of Parent:</a:t>
                </a:r>
                <a:endParaRPr lang="en-US" sz="3000" b="0" i="1" u="sng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3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60" t="-2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256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:r>
                  <a:rPr lang="en-US" dirty="0" smtClean="0"/>
                  <a:t>What the heck is a, h and k?!</a:t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540" t="-13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354643"/>
          </a:xfrm>
        </p:spPr>
        <p:txBody>
          <a:bodyPr/>
          <a:lstStyle/>
          <a:p>
            <a:r>
              <a:rPr lang="en-US" dirty="0"/>
              <a:t>The graph is V-shaped </a:t>
            </a:r>
            <a:endParaRPr lang="en-US" u="sng" dirty="0" smtClean="0"/>
          </a:p>
          <a:p>
            <a:pPr lvl="0"/>
            <a:r>
              <a:rPr lang="en-US" u="sng" dirty="0" smtClean="0"/>
              <a:t>Vertex</a:t>
            </a:r>
            <a:r>
              <a:rPr lang="en-US" dirty="0"/>
              <a:t>: (h, k) </a:t>
            </a:r>
            <a:r>
              <a:rPr lang="en-US" dirty="0" smtClean="0"/>
              <a:t>		</a:t>
            </a:r>
            <a:r>
              <a:rPr lang="en-US" dirty="0" smtClean="0"/>
              <a:t>      (</a:t>
            </a:r>
            <a:r>
              <a:rPr lang="en-US" dirty="0" smtClean="0"/>
              <a:t>think opposite value for h… like before)</a:t>
            </a:r>
            <a:endParaRPr lang="en-US" dirty="0"/>
          </a:p>
          <a:p>
            <a:r>
              <a:rPr lang="en-US" u="sng" dirty="0"/>
              <a:t>Line of Symmetry</a:t>
            </a:r>
            <a:r>
              <a:rPr lang="en-US" dirty="0"/>
              <a:t>: x = </a:t>
            </a:r>
            <a:r>
              <a:rPr lang="en-US" dirty="0"/>
              <a:t>h    (Symmetric about line of symmetry</a:t>
            </a:r>
            <a:r>
              <a:rPr lang="en-US" dirty="0" smtClean="0"/>
              <a:t>)</a:t>
            </a:r>
            <a:endParaRPr lang="en-US" dirty="0"/>
          </a:p>
          <a:p>
            <a:pPr lvl="0"/>
            <a:r>
              <a:rPr lang="en-US" dirty="0"/>
              <a:t>a = SLOPE of graph RIGHT of the line of symmetry</a:t>
            </a:r>
          </a:p>
          <a:p>
            <a:pPr lvl="0"/>
            <a:r>
              <a:rPr lang="en-US" dirty="0" smtClean="0"/>
              <a:t>Opens </a:t>
            </a:r>
            <a:r>
              <a:rPr lang="en-US" dirty="0"/>
              <a:t>up if a &gt; 0 and down if a &lt; </a:t>
            </a:r>
            <a:r>
              <a:rPr lang="en-US" dirty="0" smtClean="0"/>
              <a:t>0</a:t>
            </a:r>
          </a:p>
          <a:p>
            <a:pPr lvl="0"/>
            <a:endParaRPr lang="en-US" dirty="0"/>
          </a:p>
          <a:p>
            <a:pPr lvl="0"/>
            <a:r>
              <a:rPr lang="en-US" dirty="0" smtClean="0"/>
              <a:t>h shifts left and right, k shifts up and down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4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(Using Graphing Calculator): </a:t>
            </a:r>
            <a:br>
              <a:rPr lang="en-US" dirty="0" smtClean="0"/>
            </a:br>
            <a:r>
              <a:rPr lang="en-US" dirty="0" smtClean="0"/>
              <a:t>Describe the transformation.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6000"/>
                <a:ext cx="9601200" cy="444458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 smtClean="0"/>
                  <a:t>Parent Graph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3200" i="1" dirty="0" smtClean="0"/>
              </a:p>
              <a:p>
                <a:pPr marL="0" indent="0">
                  <a:buNone/>
                </a:pPr>
                <a:r>
                  <a:rPr lang="en-US" sz="3200" dirty="0" smtClean="0"/>
                  <a:t>1.)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+2|</m:t>
                    </m:r>
                  </m:oMath>
                </a14:m>
                <a:endParaRPr lang="en-US" sz="3200" i="1" dirty="0" smtClean="0"/>
              </a:p>
              <a:p>
                <a:pPr marL="0" indent="0">
                  <a:buNone/>
                </a:pPr>
                <a:r>
                  <a:rPr lang="en-US" sz="3200" dirty="0"/>
                  <a:t>2</a:t>
                </a:r>
                <a:r>
                  <a:rPr lang="en-US" sz="3200" dirty="0" smtClean="0"/>
                  <a:t>.) 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endParaRPr lang="en-US" sz="3200" dirty="0" smtClean="0"/>
              </a:p>
              <a:p>
                <a:pPr marL="0" indent="0">
                  <a:buNone/>
                </a:pPr>
                <a:r>
                  <a:rPr lang="en-US" sz="3200" dirty="0" smtClean="0"/>
                  <a:t>3.) h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3200" dirty="0" smtClean="0"/>
              </a:p>
              <a:p>
                <a:pPr marL="0" indent="0">
                  <a:buNone/>
                </a:pPr>
                <a:r>
                  <a:rPr lang="en-US" sz="3200" dirty="0" smtClean="0"/>
                  <a:t>4.)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+5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−4</m:t>
                    </m:r>
                  </m:oMath>
                </a14:m>
                <a:r>
                  <a:rPr lang="en-US" sz="32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3200" dirty="0" smtClean="0"/>
                  <a:t>5.)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−4</m:t>
                    </m:r>
                    <m:d>
                      <m:dPr>
                        <m:begChr m:val="|"/>
                        <m:endChr m:val="|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pPr marL="0" indent="0">
                  <a:buNone/>
                </a:pPr>
                <a:endParaRPr lang="en-US" sz="320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6000"/>
                <a:ext cx="9601200" cy="4444584"/>
              </a:xfrm>
              <a:blipFill rotWithShape="0">
                <a:blip r:embed="rId2"/>
                <a:stretch>
                  <a:fillRect l="-1587" t="-2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932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470630" cy="1485900"/>
          </a:xfrm>
        </p:spPr>
        <p:txBody>
          <a:bodyPr/>
          <a:lstStyle/>
          <a:p>
            <a:r>
              <a:rPr lang="en-US" dirty="0" smtClean="0"/>
              <a:t>Write the equation of the graphs below…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2450" y="4883905"/>
            <a:ext cx="4488929" cy="1835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55393" y="1477664"/>
            <a:ext cx="2916211" cy="2793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49522" y="1477664"/>
            <a:ext cx="2621405" cy="2769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1659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53849"/>
            <a:ext cx="9601200" cy="4961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New Material </a:t>
            </a:r>
          </a:p>
          <a:p>
            <a:pPr marL="0" indent="0">
              <a:buNone/>
            </a:pPr>
            <a:r>
              <a:rPr lang="en-US" sz="3000" dirty="0" smtClean="0"/>
              <a:t>Page 110 #9, 11, 15, 25, 29, 34</a:t>
            </a:r>
            <a:endParaRPr lang="en-US" sz="3200" dirty="0" smtClean="0"/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Mixed Review</a:t>
            </a:r>
            <a:endParaRPr lang="en-US" sz="3000" dirty="0"/>
          </a:p>
          <a:p>
            <a:pPr marL="0" indent="0">
              <a:buNone/>
            </a:pPr>
            <a:r>
              <a:rPr lang="en-US" sz="3000" dirty="0" smtClean="0"/>
              <a:t>Page 113 #61, 63, 64</a:t>
            </a:r>
          </a:p>
        </p:txBody>
      </p:sp>
    </p:spTree>
    <p:extLst>
      <p:ext uri="{BB962C8B-B14F-4D97-AF65-F5344CB8AC3E}">
        <p14:creationId xmlns:p14="http://schemas.microsoft.com/office/powerpoint/2010/main" val="370192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ALGEBRA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2 Quiz 1</a:t>
            </a:r>
            <a:br>
              <a:rPr lang="en-US" dirty="0" smtClean="0"/>
            </a:br>
            <a:r>
              <a:rPr lang="en-US" dirty="0" smtClean="0"/>
              <a:t>Level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916935"/>
                <a:ext cx="9601200" cy="494106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 smtClean="0"/>
                  <a:t>Find the slope and the x and y-intercepts</a:t>
                </a:r>
              </a:p>
              <a:p>
                <a:pPr marL="0" indent="0">
                  <a:buNone/>
                </a:pPr>
                <a:r>
                  <a:rPr lang="en-US" sz="3000" dirty="0" smtClean="0"/>
                  <a:t>1.)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30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endParaRPr lang="en-US" sz="3000" dirty="0" smtClean="0"/>
              </a:p>
              <a:p>
                <a:pPr marL="0" indent="0">
                  <a:buNone/>
                </a:pPr>
                <a:endParaRPr lang="en-US" sz="3000" dirty="0" smtClean="0"/>
              </a:p>
              <a:p>
                <a:pPr marL="0" indent="0">
                  <a:buNone/>
                </a:pPr>
                <a:r>
                  <a:rPr lang="en-US" sz="3000" dirty="0" smtClean="0"/>
                  <a:t>Write the equation of the line given: </a:t>
                </a:r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 smtClean="0"/>
                  <a:t>2.) 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000" b="0" i="1" dirty="0" smtClean="0">
                        <a:latin typeface="Cambria Math" panose="02040503050406030204" pitchFamily="18" charset="0"/>
                      </a:rPr>
                      <m:t>𝑙𝑜𝑝𝑒</m:t>
                    </m:r>
                    <m:r>
                      <a:rPr lang="en-US" sz="3000" b="0" i="1" dirty="0" smtClean="0">
                        <a:latin typeface="Cambria Math" panose="02040503050406030204" pitchFamily="18" charset="0"/>
                      </a:rPr>
                      <m:t>=−4  </m:t>
                    </m:r>
                    <m:r>
                      <a:rPr lang="en-US" sz="3000" b="0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3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0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000" b="0" i="1" dirty="0" smtClean="0">
                        <a:latin typeface="Cambria Math" panose="02040503050406030204" pitchFamily="18" charset="0"/>
                      </a:rPr>
                      <m:t>𝑖𝑛𝑡𝑒𝑟𝑐𝑒𝑝𝑡</m:t>
                    </m:r>
                    <m:r>
                      <a:rPr lang="en-US" sz="3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b="0" i="1" dirty="0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3000" b="0" i="1" dirty="0" smtClean="0">
                        <a:latin typeface="Cambria Math" panose="02040503050406030204" pitchFamily="18" charset="0"/>
                      </a:rPr>
                      <m:t> (0, 9)</m:t>
                    </m:r>
                  </m:oMath>
                </a14:m>
                <a:endParaRPr lang="en-US" sz="3000" dirty="0" smtClean="0"/>
              </a:p>
              <a:p>
                <a:pPr marL="0" indent="0">
                  <a:buNone/>
                </a:pPr>
                <a:endParaRPr lang="en-US" sz="3000" dirty="0" smtClean="0"/>
              </a:p>
              <a:p>
                <a:pPr marL="0" indent="0">
                  <a:buNone/>
                </a:pPr>
                <a:r>
                  <a:rPr lang="en-US" sz="3000" dirty="0" smtClean="0"/>
                  <a:t>Identify the slope between. </a:t>
                </a:r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 smtClean="0"/>
                  <a:t>3.)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7, −3</m:t>
                        </m:r>
                      </m:e>
                    </m:d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 (−2, 4) </m:t>
                    </m:r>
                  </m:oMath>
                </a14:m>
                <a:endParaRPr lang="en-US" sz="3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916935"/>
                <a:ext cx="9601200" cy="4941065"/>
              </a:xfrm>
              <a:blipFill rotWithShape="0">
                <a:blip r:embed="rId2"/>
                <a:stretch>
                  <a:fillRect l="-1460" t="-2096" b="-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039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2 Quiz 1</a:t>
            </a:r>
            <a:br>
              <a:rPr lang="en-US" dirty="0"/>
            </a:br>
            <a:r>
              <a:rPr lang="en-US" dirty="0"/>
              <a:t>Level </a:t>
            </a:r>
            <a:r>
              <a:rPr lang="en-US" dirty="0" smtClean="0"/>
              <a:t>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000" dirty="0" smtClean="0"/>
                  <a:t>4.) Write the equation of the line through        </a:t>
                </a:r>
                <a14:m>
                  <m:oMath xmlns:m="http://schemas.openxmlformats.org/officeDocument/2006/math">
                    <m:r>
                      <a:rPr lang="en-US" sz="3000" b="0" i="0" smtClean="0">
                        <a:latin typeface="Cambria Math" panose="02040503050406030204" pitchFamily="18" charset="0"/>
                      </a:rPr>
                      <m:t>      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 (2, 8)</m:t>
                    </m:r>
                  </m:oMath>
                </a14:m>
                <a:endParaRPr lang="en-US" sz="300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3000" dirty="0"/>
                  <a:t>5</a:t>
                </a:r>
                <a:r>
                  <a:rPr lang="en-US" sz="3000" dirty="0" smtClean="0"/>
                  <a:t>.) </a:t>
                </a:r>
                <a:r>
                  <a:rPr lang="en-US" sz="3000" dirty="0"/>
                  <a:t>Write the equation of the line through        </a:t>
                </a:r>
                <a14:m>
                  <m:oMath xmlns:m="http://schemas.openxmlformats.org/officeDocument/2006/math">
                    <m:r>
                      <a:rPr lang="en-US" sz="3000">
                        <a:latin typeface="Cambria Math" panose="02040503050406030204" pitchFamily="18" charset="0"/>
                      </a:rPr>
                      <m:t>      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𝑝𝑎𝑟𝑎𝑙𝑙𝑒𝑙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𝑙𝑖𝑛𝑒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=−3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+11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60" t="-2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738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2 Quiz 1</a:t>
            </a:r>
            <a:br>
              <a:rPr lang="en-US" dirty="0"/>
            </a:br>
            <a:r>
              <a:rPr lang="en-US" dirty="0"/>
              <a:t>Level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3571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At a school </a:t>
            </a:r>
            <a:r>
              <a:rPr lang="en-US" sz="3000" dirty="0" smtClean="0"/>
              <a:t>concert, student tickets </a:t>
            </a:r>
            <a:r>
              <a:rPr lang="en-US" sz="3000" dirty="0"/>
              <a:t>cost $3 each and adult tickets cost $7 each. The total amount of money earned from ticket sales </a:t>
            </a:r>
            <a:r>
              <a:rPr lang="en-US" sz="3000" dirty="0" smtClean="0"/>
              <a:t>the first night was </a:t>
            </a:r>
            <a:r>
              <a:rPr lang="en-US" sz="3000" dirty="0"/>
              <a:t>$210</a:t>
            </a:r>
            <a:r>
              <a:rPr lang="en-US" sz="3000" dirty="0" smtClean="0"/>
              <a:t>. </a:t>
            </a:r>
          </a:p>
          <a:p>
            <a:pPr marL="0" indent="0">
              <a:buNone/>
            </a:pPr>
            <a:r>
              <a:rPr lang="en-US" sz="3000" dirty="0" smtClean="0"/>
              <a:t> </a:t>
            </a:r>
          </a:p>
          <a:p>
            <a:pPr marL="0" indent="0">
              <a:buNone/>
            </a:pPr>
            <a:r>
              <a:rPr lang="en-US" sz="3000" dirty="0" smtClean="0"/>
              <a:t>6a.) Write an equation that represents this situation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z="3000" dirty="0" smtClean="0"/>
              <a:t>6b.) If you know 12 adults were in attendance, 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 smtClean="0"/>
              <a:t>how many students went? Show your work from 6a.)</a:t>
            </a:r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275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Time…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53849"/>
            <a:ext cx="9601200" cy="4961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New Material (Section 2.5)</a:t>
            </a:r>
          </a:p>
          <a:p>
            <a:pPr marL="0" indent="0">
              <a:buNone/>
            </a:pPr>
            <a:r>
              <a:rPr lang="en-US" sz="3000" dirty="0" smtClean="0"/>
              <a:t>Page 96 #</a:t>
            </a:r>
            <a:r>
              <a:rPr lang="en-US" sz="3200" dirty="0" smtClean="0"/>
              <a:t>1, 7, 9, 13, 15-17, 27</a:t>
            </a:r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000" dirty="0"/>
              <a:t>New Material (Section </a:t>
            </a:r>
            <a:r>
              <a:rPr lang="en-US" sz="3000" dirty="0" smtClean="0"/>
              <a:t>2.6)</a:t>
            </a:r>
            <a:endParaRPr lang="en-US" sz="3000" dirty="0"/>
          </a:p>
          <a:p>
            <a:pPr marL="0" indent="0">
              <a:buNone/>
            </a:pPr>
            <a:r>
              <a:rPr lang="en-US" sz="3000" dirty="0" smtClean="0"/>
              <a:t>Page 103 #5, 6, 13, 19-21, 55</a:t>
            </a:r>
          </a:p>
          <a:p>
            <a:pPr marL="0" indent="0">
              <a:buNone/>
            </a:pP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365000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 </a:t>
            </a:r>
            <a:r>
              <a:rPr lang="en-US" dirty="0" smtClean="0"/>
              <a:t>2 </a:t>
            </a:r>
            <a:r>
              <a:rPr lang="en-US" dirty="0"/>
              <a:t>Section 7</a:t>
            </a:r>
            <a:br>
              <a:rPr lang="en-US" dirty="0"/>
            </a:br>
            <a:r>
              <a:rPr lang="en-US" dirty="0" smtClean="0"/>
              <a:t>Absolute Value Functions and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921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 smtClean="0"/>
              <a:t>Objective</a:t>
            </a:r>
            <a:r>
              <a:rPr lang="en-US" sz="3000" dirty="0" smtClean="0"/>
              <a:t>: To graph absolute value functions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7438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188564"/>
            <a:ext cx="9601200" cy="4454606"/>
          </a:xfrm>
        </p:spPr>
        <p:txBody>
          <a:bodyPr>
            <a:normAutofit/>
          </a:bodyPr>
          <a:lstStyle/>
          <a:p>
            <a:r>
              <a:rPr lang="en-US" sz="3200" b="1" dirty="0"/>
              <a:t>Parent Graph</a:t>
            </a:r>
            <a:r>
              <a:rPr lang="en-US" sz="3200" dirty="0"/>
              <a:t> – graph simplest form in a set of functions that form a “family</a:t>
            </a:r>
            <a:r>
              <a:rPr lang="en-US" sz="3200" dirty="0" smtClean="0"/>
              <a:t>”</a:t>
            </a:r>
            <a:r>
              <a:rPr lang="en-US" sz="3200" dirty="0"/>
              <a:t> </a:t>
            </a: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  <a:p>
            <a:r>
              <a:rPr lang="en-US" sz="3200" b="1" dirty="0"/>
              <a:t>Transformation</a:t>
            </a:r>
            <a:r>
              <a:rPr lang="en-US" sz="3200" dirty="0"/>
              <a:t>—each function in the “family” that is related to the </a:t>
            </a:r>
            <a:r>
              <a:rPr lang="en-US" sz="3200" dirty="0" smtClean="0"/>
              <a:t>parent</a:t>
            </a:r>
            <a:r>
              <a:rPr lang="en-US" sz="3200" dirty="0"/>
              <a:t> </a:t>
            </a:r>
            <a:r>
              <a:rPr lang="en-US" sz="3200" dirty="0" smtClean="0"/>
              <a:t>(like the kid to the parent)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34715" y="535899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Chapter 2 Section 6 Review</a:t>
            </a:r>
            <a:br>
              <a:rPr lang="en-US" dirty="0" smtClean="0"/>
            </a:br>
            <a:r>
              <a:rPr lang="en-US" dirty="0" smtClean="0"/>
              <a:t>Remember…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60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196111" cy="1076899"/>
          </a:xfrm>
        </p:spPr>
        <p:txBody>
          <a:bodyPr/>
          <a:lstStyle/>
          <a:p>
            <a:r>
              <a:rPr lang="en-US" dirty="0" smtClean="0"/>
              <a:t>Types of Transformations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599" y="1762699"/>
                <a:ext cx="10635521" cy="488047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𝑝𝑎𝑟𝑒𝑛𝑡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𝑔𝑟𝑎𝑝h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          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𝑜𝑟𝑖𝑔𝑖𝑛𝑎𝑙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  </m:t>
                    </m:r>
                  </m:oMath>
                </a14:m>
                <a:endParaRPr lang="en-US" sz="3200" dirty="0"/>
              </a:p>
              <a:p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h𝑜𝑟𝑖𝑧𝑜𝑛𝑡𝑎𝑙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𝑠h𝑖𝑓𝑡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  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𝑚𝑜𝑣𝑒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  </m:t>
                    </m:r>
                  </m:oMath>
                </a14:m>
                <a:endParaRPr lang="en-US" sz="3200" dirty="0"/>
              </a:p>
              <a:p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𝑣𝑒𝑟𝑡𝑖𝑐𝑎𝑙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𝑠h𝑖𝑓𝑡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       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𝑚𝑜𝑣𝑒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𝑢𝑝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𝑑𝑜𝑤𝑛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/>
                  <a:t>	</a:t>
                </a:r>
                <a:endParaRPr lang="en-US" sz="3200" dirty="0"/>
              </a:p>
              <a:p>
                <a:pPr marL="0" indent="0">
                  <a:buNone/>
                </a:pPr>
                <a:endParaRPr lang="en-US" sz="30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3200" dirty="0" smtClean="0"/>
                  <a:t>When </a:t>
                </a:r>
                <a:r>
                  <a:rPr lang="en-US" sz="3200" dirty="0"/>
                  <a:t>you reflect a graph over the x-axis the y-values change signs and the x-values stay the same	</a:t>
                </a:r>
                <a:r>
                  <a:rPr lang="en-US" sz="3200" dirty="0" smtClean="0"/>
                  <a:t/>
                </a:r>
                <a:br>
                  <a:rPr lang="en-US" sz="3200" dirty="0" smtClean="0"/>
                </a:b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→ −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 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1762699"/>
                <a:ext cx="10635521" cy="4880471"/>
              </a:xfrm>
              <a:blipFill rotWithShape="0">
                <a:blip r:embed="rId2"/>
                <a:stretch>
                  <a:fillRect l="-1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103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2166</TotalTime>
  <Words>259</Words>
  <Application>Microsoft Office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Cambria Math</vt:lpstr>
      <vt:lpstr>Franklin Gothic Book</vt:lpstr>
      <vt:lpstr>Crop</vt:lpstr>
      <vt:lpstr>Bell Work (Prepare for Quiz):  1.) Find the slope, and the x and y-intercepts:   2y + 8 = 4x    2.) Write the equation of the line through (2, -5) and (-1, 3)  </vt:lpstr>
      <vt:lpstr>ALGEBRA 3</vt:lpstr>
      <vt:lpstr>Unit 2 Quiz 1 Level 2</vt:lpstr>
      <vt:lpstr>Unit 2 Quiz 1 Level 3</vt:lpstr>
      <vt:lpstr>Unit 2 Quiz 1 Level 4</vt:lpstr>
      <vt:lpstr>From Last Time… </vt:lpstr>
      <vt:lpstr>Chapter 2 Section 7 Absolute Value Functions and Graphs</vt:lpstr>
      <vt:lpstr>PowerPoint Presentation</vt:lpstr>
      <vt:lpstr>Types of Transformations</vt:lpstr>
      <vt:lpstr>2.7 Transformation of Absolute Value</vt:lpstr>
      <vt:lpstr>What the heck is a, h and k?! f(x)=a|x-h|+k </vt:lpstr>
      <vt:lpstr>Example (Using Graphing Calculator):  Describe the transformation. </vt:lpstr>
      <vt:lpstr>Write the equation of the graphs below…</vt:lpstr>
      <vt:lpstr>For Next Time… 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64</cp:revision>
  <dcterms:created xsi:type="dcterms:W3CDTF">2017-08-31T14:11:29Z</dcterms:created>
  <dcterms:modified xsi:type="dcterms:W3CDTF">2017-10-13T17:58:44Z</dcterms:modified>
</cp:coreProperties>
</file>