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74" r:id="rId3"/>
    <p:sldId id="288" r:id="rId4"/>
    <p:sldId id="281" r:id="rId5"/>
    <p:sldId id="269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8" y="542581"/>
            <a:ext cx="8842661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Equation through the following two points: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(- </a:t>
            </a:r>
            <a:r>
              <a:rPr lang="en-US" dirty="0" smtClean="0"/>
              <a:t>4, </a:t>
            </a:r>
            <a:r>
              <a:rPr lang="en-US" dirty="0" smtClean="0"/>
              <a:t>3) and (2, -7)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25058" y="329221"/>
                <a:ext cx="8842661" cy="4064359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dirty="0" smtClean="0"/>
                  <a:t>Bell Work Answer:</a:t>
                </a:r>
                <a:br>
                  <a:rPr lang="en-US" dirty="0" smtClean="0"/>
                </a:br>
                <a:r>
                  <a:rPr lang="en-US" sz="3400" dirty="0" smtClean="0"/>
                  <a:t>Write Equation through the following two points: </a:t>
                </a:r>
                <a:br>
                  <a:rPr lang="en-US" sz="3400" dirty="0" smtClean="0"/>
                </a:br>
                <a:r>
                  <a:rPr lang="en-US" sz="3400" dirty="0" smtClean="0"/>
                  <a:t>(- 4, 3) and (2, -7)</a:t>
                </a:r>
                <a:br>
                  <a:rPr lang="en-US" sz="3400" dirty="0" smtClean="0"/>
                </a:br>
                <a:r>
                  <a:rPr lang="en-US" sz="3400" dirty="0"/>
                  <a:t/>
                </a:r>
                <a:br>
                  <a:rPr lang="en-US" sz="3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sz="34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34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−3=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−−4</m:t>
                          </m:r>
                        </m:e>
                      </m:d>
                    </m:oMath>
                  </m:oMathPara>
                </a14:m>
                <a:r>
                  <a:rPr lang="en-US" sz="3400" dirty="0"/>
                  <a:t/>
                </a:r>
                <a:br>
                  <a:rPr lang="en-US" sz="3400" dirty="0"/>
                </a:br>
                <a:r>
                  <a:rPr lang="en-US" sz="3400" dirty="0" smtClean="0"/>
                  <a:t/>
                </a:r>
                <a:br>
                  <a:rPr lang="en-US" sz="34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a:fld id="{32C4E66F-AC9D-45C1-90AF-A72D4FBBEDA2}" type="mathplaceholder">
                        <a:rPr lang="en-US" sz="3200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−3=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−−4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−3=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25058" y="329221"/>
                <a:ext cx="8842661" cy="4064359"/>
              </a:xfrm>
              <a:blipFill rotWithShape="0">
                <a:blip r:embed="rId2"/>
                <a:stretch>
                  <a:fillRect l="-2483" t="-4348" b="-5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25058" y="4642906"/>
                <a:ext cx="3572645" cy="221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+3→</m:t>
                      </m:r>
                    </m:oMath>
                  </m:oMathPara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58" y="4642906"/>
                <a:ext cx="3572645" cy="2215094"/>
              </a:xfrm>
              <a:prstGeom prst="rect">
                <a:avLst/>
              </a:prstGeom>
              <a:blipFill rotWithShape="0">
                <a:blip r:embed="rId3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076899"/>
          </a:xfrm>
        </p:spPr>
        <p:txBody>
          <a:bodyPr/>
          <a:lstStyle/>
          <a:p>
            <a:r>
              <a:rPr lang="en-US" b="1" u="sng" dirty="0" smtClean="0"/>
              <a:t>Remember: Things 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762699"/>
            <a:ext cx="10635521" cy="4880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dirty="0" smtClean="0"/>
              <a:t>Domain and Range – Is it a function?</a:t>
            </a:r>
          </a:p>
          <a:p>
            <a:pPr marL="0" lvl="0" indent="0">
              <a:buNone/>
            </a:pPr>
            <a:r>
              <a:rPr lang="en-US" sz="3000" dirty="0" smtClean="0"/>
              <a:t>Find the slope (given y=</a:t>
            </a:r>
            <a:r>
              <a:rPr lang="en-US" sz="3000" dirty="0" err="1" smtClean="0"/>
              <a:t>mx+b</a:t>
            </a:r>
            <a:r>
              <a:rPr lang="en-US" sz="3000" dirty="0" smtClean="0"/>
              <a:t>, </a:t>
            </a:r>
            <a:r>
              <a:rPr lang="en-US" sz="3000" dirty="0" err="1" smtClean="0"/>
              <a:t>ax+by</a:t>
            </a:r>
            <a:r>
              <a:rPr lang="en-US" sz="3000" dirty="0" smtClean="0"/>
              <a:t>=c, or two points)</a:t>
            </a:r>
          </a:p>
          <a:p>
            <a:pPr marL="0" lvl="0" indent="0">
              <a:buNone/>
            </a:pPr>
            <a:r>
              <a:rPr lang="en-US" sz="3000" dirty="0" smtClean="0"/>
              <a:t>Given points, write equation as y=</a:t>
            </a:r>
            <a:r>
              <a:rPr lang="en-US" sz="3000" dirty="0" err="1" smtClean="0"/>
              <a:t>mx+b</a:t>
            </a:r>
            <a:r>
              <a:rPr lang="en-US" sz="3000" dirty="0" smtClean="0"/>
              <a:t> if a line</a:t>
            </a:r>
          </a:p>
          <a:p>
            <a:pPr marL="0" lvl="0" indent="0">
              <a:buNone/>
            </a:pPr>
            <a:r>
              <a:rPr lang="en-US" sz="3000" dirty="0" smtClean="0"/>
              <a:t>Write equation of line (given slope and point or two points)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quadratic</a:t>
            </a:r>
          </a:p>
          <a:p>
            <a:pPr marL="0" lvl="0" indent="0">
              <a:buNone/>
            </a:pPr>
            <a:r>
              <a:rPr lang="en-US" sz="3000" dirty="0" smtClean="0"/>
              <a:t>Graph and describe transformation of absolute value</a:t>
            </a:r>
          </a:p>
          <a:p>
            <a:pPr marL="0" lvl="0" indent="0">
              <a:buNone/>
            </a:pPr>
            <a:r>
              <a:rPr lang="en-US" sz="3000" dirty="0" smtClean="0"/>
              <a:t>Write equation and solve a story problem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60" y="267949"/>
            <a:ext cx="9601200" cy="1485900"/>
          </a:xfrm>
        </p:spPr>
        <p:txBody>
          <a:bodyPr/>
          <a:lstStyle/>
          <a:p>
            <a:r>
              <a:rPr lang="en-US" dirty="0" smtClean="0"/>
              <a:t>Equations Need for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4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6360" y="1753849"/>
                <a:ext cx="3901440" cy="496174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8420" y="1428750"/>
                <a:ext cx="3413760" cy="2120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400" dirty="0"/>
              </a:p>
              <a:p>
                <a:endParaRPr lang="en-US" sz="3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20" y="1428750"/>
                <a:ext cx="3413760" cy="2120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After Test: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Finish Missing Homework from Board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Read or sit quietly and wait for everyone to be done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25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2731</TotalTime>
  <Words>117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Cambria Math</vt:lpstr>
      <vt:lpstr>Franklin Gothic Book</vt:lpstr>
      <vt:lpstr>Crop</vt:lpstr>
      <vt:lpstr>ALGEBRA 3</vt:lpstr>
      <vt:lpstr>Bell Work:  Write Equation through the following two points:   (- 4, 3) and (2, -7)</vt:lpstr>
      <vt:lpstr>Bell Work Answer: Write Equation through the following two points:  (- 4, 3) and (2, -7)  m=(y_2-y_1)/(x_2-x_1 )=(-7-3)/(2--4)=(-10)/6=(-5)/3   〖y-y〗_1=m(x-x_1 )→y-3=(-5)/3 (x--4)  "Type equation here." y 〖y-y〗_1 y-3=(-5)/3 (x--4) y-3=(-5)/3 x+ (-5)/3 y_1</vt:lpstr>
      <vt:lpstr>Remember: Things on Test</vt:lpstr>
      <vt:lpstr>Equations Need for Test</vt:lpstr>
      <vt:lpstr>After Test: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77</cp:revision>
  <dcterms:created xsi:type="dcterms:W3CDTF">2017-08-31T14:11:29Z</dcterms:created>
  <dcterms:modified xsi:type="dcterms:W3CDTF">2017-10-20T17:51:42Z</dcterms:modified>
</cp:coreProperties>
</file>