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63" r:id="rId3"/>
    <p:sldId id="28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Go Over the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716"/>
            <a:ext cx="3959947" cy="4521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83" y="1831716"/>
            <a:ext cx="4235668" cy="452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87" y="1815977"/>
            <a:ext cx="3681407" cy="45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Remember: Things 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Domain and Range – Is it a function?</a:t>
            </a:r>
          </a:p>
          <a:p>
            <a:pPr marL="0" lvl="0" indent="0">
              <a:buNone/>
            </a:pPr>
            <a:r>
              <a:rPr lang="en-US" sz="3000" dirty="0" smtClean="0"/>
              <a:t>Find the slope (given y=</a:t>
            </a:r>
            <a:r>
              <a:rPr lang="en-US" sz="3000" dirty="0" err="1" smtClean="0"/>
              <a:t>mx+b</a:t>
            </a:r>
            <a:r>
              <a:rPr lang="en-US" sz="3000" dirty="0" smtClean="0"/>
              <a:t>, </a:t>
            </a:r>
            <a:r>
              <a:rPr lang="en-US" sz="3000" dirty="0" err="1" smtClean="0"/>
              <a:t>ax+by</a:t>
            </a:r>
            <a:r>
              <a:rPr lang="en-US" sz="3000" dirty="0" smtClean="0"/>
              <a:t>=c, or two points)</a:t>
            </a:r>
          </a:p>
          <a:p>
            <a:pPr marL="0" lvl="0" indent="0">
              <a:buNone/>
            </a:pPr>
            <a:r>
              <a:rPr lang="en-US" sz="3000" dirty="0" smtClean="0"/>
              <a:t>Given points, write equation as y=</a:t>
            </a:r>
            <a:r>
              <a:rPr lang="en-US" sz="3000" dirty="0" err="1" smtClean="0"/>
              <a:t>mx+b</a:t>
            </a:r>
            <a:r>
              <a:rPr lang="en-US" sz="3000" dirty="0" smtClean="0"/>
              <a:t> if a line</a:t>
            </a:r>
          </a:p>
          <a:p>
            <a:pPr marL="0" lvl="0" indent="0">
              <a:buNone/>
            </a:pPr>
            <a:r>
              <a:rPr lang="en-US" sz="3000" dirty="0" smtClean="0"/>
              <a:t>Write equation of line (given slope and point or two points)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quadratic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absolute value</a:t>
            </a:r>
          </a:p>
          <a:p>
            <a:pPr marL="0" lvl="0" indent="0">
              <a:buNone/>
            </a:pPr>
            <a:r>
              <a:rPr lang="en-US" sz="3000" dirty="0" smtClean="0"/>
              <a:t>Write equation and solve a story problem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/>
          <a:lstStyle/>
          <a:p>
            <a:r>
              <a:rPr lang="en-US" dirty="0" smtClean="0"/>
              <a:t>Equations Need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8420" y="1428750"/>
                <a:ext cx="3413760" cy="2120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1428750"/>
                <a:ext cx="3413760" cy="2120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2736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Cambria Math</vt:lpstr>
      <vt:lpstr>Franklin Gothic Book</vt:lpstr>
      <vt:lpstr>Crop</vt:lpstr>
      <vt:lpstr>Go Over the Test</vt:lpstr>
      <vt:lpstr>ALGEBRA 3</vt:lpstr>
      <vt:lpstr>Remember: Things on Test</vt:lpstr>
      <vt:lpstr>Equations Need for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79</cp:revision>
  <dcterms:created xsi:type="dcterms:W3CDTF">2017-08-31T14:11:29Z</dcterms:created>
  <dcterms:modified xsi:type="dcterms:W3CDTF">2017-10-24T13:45:41Z</dcterms:modified>
</cp:coreProperties>
</file>