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4"/>
  </p:handoutMasterIdLst>
  <p:sldIdLst>
    <p:sldId id="282" r:id="rId2"/>
    <p:sldId id="315" r:id="rId3"/>
    <p:sldId id="311" r:id="rId4"/>
    <p:sldId id="263" r:id="rId5"/>
    <p:sldId id="281" r:id="rId6"/>
    <p:sldId id="301" r:id="rId7"/>
    <p:sldId id="302" r:id="rId8"/>
    <p:sldId id="303" r:id="rId9"/>
    <p:sldId id="316" r:id="rId10"/>
    <p:sldId id="313" r:id="rId11"/>
    <p:sldId id="317" r:id="rId12"/>
    <p:sldId id="287" r:id="rId1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57" d="100"/>
          <a:sy n="57" d="100"/>
        </p:scale>
        <p:origin x="56" y="9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123221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Bell Work: </a:t>
            </a:r>
            <a:br>
              <a:rPr lang="en-US" b="1" u="sn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4487"/>
            <a:ext cx="9601200" cy="43043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1.)  Create your own system of equations that has no solution.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2.) Create your own system of equations that has infinite solutions.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3.) Create your own system of equations that has one solution.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Example: Solve the system for (</a:t>
            </a:r>
            <a:r>
              <a:rPr lang="en-US" b="1" u="sng" dirty="0" err="1" smtClean="0"/>
              <a:t>x,y,z</a:t>
            </a:r>
            <a:r>
              <a:rPr lang="en-US" b="1" u="sng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75210" y="2286000"/>
                <a:ext cx="9481510" cy="42824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 +2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  +3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5210" y="2286000"/>
                <a:ext cx="9481510" cy="428244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371600" y="2286000"/>
            <a:ext cx="7152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2</a:t>
            </a:r>
            <a:r>
              <a:rPr lang="en-US" sz="3000" dirty="0" smtClean="0"/>
              <a:t>.)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68393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Example: </a:t>
            </a:r>
            <a:r>
              <a:rPr lang="en-US" b="1" u="sng" dirty="0" smtClean="0"/>
              <a:t>Solution…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75210" y="2286000"/>
                <a:ext cx="9481510" cy="428244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 +2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  +3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3600" dirty="0" smtClean="0"/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 smtClean="0"/>
                  <a:t>We will have a TON of time to review these on Tuesday… but try it out! Eliminate one of the variables twice (personally I’d go with x since equation 1&amp;3 will already cancel when we combine like terms… then eliminate the x using equation 1&amp;2 or 2&amp;3… one x is gone the </a:t>
                </a:r>
                <a:r>
                  <a:rPr lang="en-US" sz="3400" dirty="0" err="1" smtClean="0"/>
                  <a:t>y&amp;z</a:t>
                </a:r>
                <a:r>
                  <a:rPr lang="en-US" sz="3400" dirty="0" smtClean="0"/>
                  <a:t> equations that are left look exactly like the quiz you just got back today! *Yikes* it’ll get better!</a:t>
                </a:r>
              </a:p>
              <a:p>
                <a:pPr marL="0" indent="0">
                  <a:buNone/>
                </a:pPr>
                <a:r>
                  <a:rPr lang="en-US" sz="3400" dirty="0" smtClean="0"/>
                  <a:t>Worst case: Use the MATRIX trick!</a:t>
                </a:r>
                <a:endParaRPr lang="en-US" sz="3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5210" y="2286000"/>
                <a:ext cx="9481510" cy="4282440"/>
              </a:xfrm>
              <a:blipFill rotWithShape="0">
                <a:blip r:embed="rId2"/>
                <a:stretch>
                  <a:fillRect l="-1158" r="-514" b="-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371600" y="2286000"/>
            <a:ext cx="7152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2</a:t>
            </a:r>
            <a:r>
              <a:rPr lang="en-US" sz="3000" dirty="0" smtClean="0"/>
              <a:t>.)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3799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4480"/>
            <a:ext cx="9601200" cy="505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New Material: </a:t>
            </a:r>
          </a:p>
          <a:p>
            <a:pPr marL="0" indent="0">
              <a:buNone/>
            </a:pPr>
            <a:r>
              <a:rPr lang="en-US" sz="4000" dirty="0" smtClean="0"/>
              <a:t>Page 171 #2, 21, 23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Mixed Review:</a:t>
            </a:r>
          </a:p>
          <a:p>
            <a:pPr marL="0" indent="0">
              <a:buNone/>
            </a:pPr>
            <a:r>
              <a:rPr lang="en-US" sz="4000" dirty="0" smtClean="0"/>
              <a:t>Page 173 #51, 54, 55, 56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487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123221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Bell Work: </a:t>
            </a:r>
            <a:br>
              <a:rPr lang="en-US" b="1" u="sn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26635"/>
            <a:ext cx="9601200" cy="52522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1.)  Create your own system of equations that has no solution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r>
              <a:rPr lang="en-US" sz="3200" b="1" i="1" dirty="0" smtClean="0"/>
              <a:t>Any two equations that have the same slope but different y-intercepts will work (lines are parallel!)</a:t>
            </a:r>
            <a:endParaRPr lang="en-US" sz="3200" b="1" i="1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2.) Create your own system of equations that has infinite solutions.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b="1" i="1" dirty="0" smtClean="0"/>
              <a:t>Any two equations that are EXACTLY the same! The lines have to over lap – infinity intersections.</a:t>
            </a:r>
            <a:endParaRPr lang="en-US" sz="3200" b="1" i="1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3.) Create your own system of equations that has one solution.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b="1" i="1" dirty="0" smtClean="0"/>
              <a:t>Any two equations that have different slopes will intersect one time!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679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392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Page 153 #19, 23, 55, 66, 67, 72</a:t>
            </a:r>
          </a:p>
          <a:p>
            <a:pPr marL="0" indent="0">
              <a:buNone/>
            </a:pPr>
            <a:r>
              <a:rPr lang="en-US" sz="4000" dirty="0" smtClean="0"/>
              <a:t>Page 179 #7, 10, 17, 23, 24, 29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771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10768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To solve a system with three variables.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3.5 Solving </a:t>
            </a:r>
            <a:r>
              <a:rPr lang="en-US" b="1" u="sng" dirty="0"/>
              <a:t>Systems </a:t>
            </a:r>
            <a:r>
              <a:rPr lang="en-US" b="1" u="sng" dirty="0" smtClean="0"/>
              <a:t>with 3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can use elimination and/or substitution to solve a system of three equations in three variables by working with the equations in pairs. (You’ll use one of the equations two times.) </a:t>
            </a:r>
          </a:p>
          <a:p>
            <a:endParaRPr lang="en-US" sz="3200" dirty="0"/>
          </a:p>
          <a:p>
            <a:r>
              <a:rPr lang="en-US" sz="3200" b="1" dirty="0"/>
              <a:t>Solution: (x, y, z)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8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83634"/>
            <a:ext cx="9601200" cy="14859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Same type of solutions as before</a:t>
            </a:r>
            <a:r>
              <a:rPr lang="en-US" b="1" u="sng" dirty="0" smtClean="0"/>
              <a:t>…</a:t>
            </a:r>
            <a:br>
              <a:rPr lang="en-US" b="1" u="sng" dirty="0" smtClean="0"/>
            </a:br>
            <a:r>
              <a:rPr lang="en-US" b="1" u="sng" dirty="0" smtClean="0"/>
              <a:t>(you don’t need to try and draw these!)</a:t>
            </a:r>
            <a:r>
              <a:rPr lang="en-US" b="1" u="sng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50720"/>
            <a:ext cx="5516880" cy="4587240"/>
          </a:xfrm>
        </p:spPr>
        <p:txBody>
          <a:bodyPr>
            <a:normAutofit/>
          </a:bodyPr>
          <a:lstStyle/>
          <a:p>
            <a:r>
              <a:rPr lang="en-US" sz="3000" dirty="0"/>
              <a:t>-You can have No Solution (no point lies in all three planes)</a:t>
            </a:r>
          </a:p>
          <a:p>
            <a:r>
              <a:rPr lang="en-US" sz="3000" dirty="0"/>
              <a:t>-You can have One Solution (the planes intersect at one common point)</a:t>
            </a:r>
          </a:p>
          <a:p>
            <a:r>
              <a:rPr lang="en-US" sz="3000" dirty="0"/>
              <a:t>-You can have Infinitely Many Solutions (planes intersect at all points along a common line)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364486"/>
            <a:ext cx="10791284" cy="538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4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Example: Solve the system for (</a:t>
            </a:r>
            <a:r>
              <a:rPr lang="en-US" b="1" u="sng" dirty="0" err="1" smtClean="0"/>
              <a:t>x,y,z</a:t>
            </a:r>
            <a:r>
              <a:rPr lang="en-US" b="1" u="sng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62615" y="2286000"/>
                <a:ext cx="9894104" cy="42824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3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3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−12=0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2615" y="2286000"/>
                <a:ext cx="9894104" cy="428244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249984" y="2330605"/>
            <a:ext cx="712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1.)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7640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Example: Solve the system for (</a:t>
            </a:r>
            <a:r>
              <a:rPr lang="en-US" b="1" u="sng" dirty="0" err="1" smtClean="0"/>
              <a:t>x,y,z</a:t>
            </a:r>
            <a:r>
              <a:rPr lang="en-US" b="1" u="sng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62615" y="1473355"/>
                <a:ext cx="9894104" cy="428244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3000" dirty="0" smtClean="0"/>
                  <a:t> 	</a:t>
                </a:r>
                <a:r>
                  <a:rPr lang="en-US" sz="3000" dirty="0" smtClean="0">
                    <a:sym typeface="Wingdings" panose="05000000000000000000" pitchFamily="2" charset="2"/>
                  </a:rPr>
                  <a:t> Step 3: plug in x and z to find y</a:t>
                </a:r>
                <a:endParaRPr lang="en-US" sz="3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3000" dirty="0" smtClean="0"/>
                  <a:t>		</a:t>
                </a:r>
                <a:r>
                  <a:rPr lang="en-US" sz="3000" dirty="0" smtClean="0">
                    <a:sym typeface="Wingdings" panose="05000000000000000000" pitchFamily="2" charset="2"/>
                  </a:rPr>
                  <a:t> Step 2: once we have x we can plug it in                            				and solve for z</a:t>
                </a:r>
                <a:endParaRPr lang="en-US" sz="3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−12=0</m:t>
                    </m:r>
                  </m:oMath>
                </a14:m>
                <a:r>
                  <a:rPr lang="en-US" sz="3000" dirty="0" smtClean="0"/>
                  <a:t>	</a:t>
                </a:r>
                <a:r>
                  <a:rPr lang="en-US" sz="3000" dirty="0" smtClean="0">
                    <a:sym typeface="Wingdings" panose="05000000000000000000" pitchFamily="2" charset="2"/>
                  </a:rPr>
                  <a:t> Step 1: We can easily solve this for x, 					you got this </a:t>
                </a:r>
              </a:p>
              <a:p>
                <a:pPr marL="0" indent="0">
                  <a:buNone/>
                </a:pPr>
                <a:r>
                  <a:rPr lang="en-US" sz="3000" i="1" dirty="0" smtClean="0">
                    <a:sym typeface="Wingdings" panose="05000000000000000000" pitchFamily="2" charset="2"/>
                  </a:rPr>
                  <a:t>Hint: Find the problem with the least amount of variables and start there!</a:t>
                </a:r>
              </a:p>
              <a:p>
                <a:pPr marL="0" indent="0">
                  <a:buNone/>
                </a:pPr>
                <a:r>
                  <a:rPr lang="en-US" sz="3000" i="1" dirty="0" smtClean="0">
                    <a:sym typeface="Wingdings" panose="05000000000000000000" pitchFamily="2" charset="2"/>
                  </a:rPr>
                  <a:t>Double Hint: Use the matrix on the calculator to check your work! </a:t>
                </a:r>
                <a:r>
                  <a:rPr lang="en-US" sz="3000" i="1" dirty="0" smtClean="0">
                    <a:sym typeface="Wingdings" panose="05000000000000000000" pitchFamily="2" charset="2"/>
                  </a:rPr>
                  <a:t>(Don’t forget to plug in 0’s if needed)	</a:t>
                </a:r>
              </a:p>
              <a:p>
                <a:pPr marL="0" indent="0">
                  <a:buNone/>
                </a:pPr>
                <a:r>
                  <a:rPr lang="en-US" sz="3000" b="1" i="1" dirty="0" smtClean="0">
                    <a:sym typeface="Wingdings" panose="05000000000000000000" pitchFamily="2" charset="2"/>
                  </a:rPr>
                  <a:t>Answer:(3, 4, 1)</a:t>
                </a:r>
                <a:endParaRPr lang="en-US" sz="3000" b="1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2615" y="1473355"/>
                <a:ext cx="9894104" cy="4282440"/>
              </a:xfrm>
              <a:blipFill rotWithShape="0">
                <a:blip r:embed="rId2"/>
                <a:stretch>
                  <a:fillRect l="-1479" t="-2564" r="-27049" b="-24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249984" y="1428750"/>
            <a:ext cx="712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1.)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398409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3055</TotalTime>
  <Words>505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Franklin Gothic Book</vt:lpstr>
      <vt:lpstr>Wingdings</vt:lpstr>
      <vt:lpstr>Crop</vt:lpstr>
      <vt:lpstr>Bell Work:  </vt:lpstr>
      <vt:lpstr>Bell Work:  </vt:lpstr>
      <vt:lpstr>From Last Time</vt:lpstr>
      <vt:lpstr>ALGEBRA 3</vt:lpstr>
      <vt:lpstr>Objective:  To solve a system with three variables. </vt:lpstr>
      <vt:lpstr>3.5 Solving Systems with 3 Variables</vt:lpstr>
      <vt:lpstr>Same type of solutions as before… (you don’t need to try and draw these!) </vt:lpstr>
      <vt:lpstr>Example: Solve the system for (x,y,z) </vt:lpstr>
      <vt:lpstr>Example: Solve the system for (x,y,z) </vt:lpstr>
      <vt:lpstr>Example: Solve the system for (x,y,z) </vt:lpstr>
      <vt:lpstr>Example: Solution… 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106</cp:revision>
  <cp:lastPrinted>2017-11-10T01:57:41Z</cp:lastPrinted>
  <dcterms:created xsi:type="dcterms:W3CDTF">2017-08-31T14:11:29Z</dcterms:created>
  <dcterms:modified xsi:type="dcterms:W3CDTF">2017-11-10T02:00:55Z</dcterms:modified>
</cp:coreProperties>
</file>