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"/>
  </p:handoutMasterIdLst>
  <p:sldIdLst>
    <p:sldId id="263" r:id="rId2"/>
    <p:sldId id="303" r:id="rId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1018520" cy="14859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For the Test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9795"/>
            <a:ext cx="11018520" cy="598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-- You can use a calculator. </a:t>
            </a:r>
          </a:p>
          <a:p>
            <a:pPr marL="0" indent="0">
              <a:buNone/>
            </a:pPr>
            <a:r>
              <a:rPr lang="en-US" sz="3000" dirty="0" smtClean="0"/>
              <a:t>-- Please show ALL work… remember work done </a:t>
            </a:r>
            <a:r>
              <a:rPr lang="en-US" sz="3000" i="1" u="sng" dirty="0" smtClean="0"/>
              <a:t>only</a:t>
            </a:r>
            <a:r>
              <a:rPr lang="en-US" sz="3000" dirty="0" smtClean="0"/>
              <a:t> in a calculator </a:t>
            </a:r>
            <a:br>
              <a:rPr lang="en-US" sz="3000" dirty="0" smtClean="0"/>
            </a:br>
            <a:r>
              <a:rPr lang="en-US" sz="3000" dirty="0" smtClean="0"/>
              <a:t>   can receive a maximum score of 2. 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-- Solve using ANY method! </a:t>
            </a:r>
            <a:r>
              <a:rPr lang="en-US" sz="3000" dirty="0" smtClean="0"/>
              <a:t>Even if the directions say to use one,   </a:t>
            </a:r>
            <a:br>
              <a:rPr lang="en-US" sz="3000" dirty="0" smtClean="0"/>
            </a:br>
            <a:r>
              <a:rPr lang="en-US" sz="3000" dirty="0" smtClean="0"/>
              <a:t>   think of that as a suggestion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-- When you finish, please sit quietly, work on missing work for this </a:t>
            </a:r>
            <a:br>
              <a:rPr lang="en-US" sz="3000" dirty="0" smtClean="0"/>
            </a:br>
            <a:r>
              <a:rPr lang="en-US" sz="3000" dirty="0" smtClean="0"/>
              <a:t>   class or another, or read.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-- Good Luck!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3077</TotalTime>
  <Words>27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ALGEBRA 3</vt:lpstr>
      <vt:lpstr>For the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112</cp:revision>
  <cp:lastPrinted>2017-11-14T19:47:43Z</cp:lastPrinted>
  <dcterms:created xsi:type="dcterms:W3CDTF">2017-08-31T14:11:29Z</dcterms:created>
  <dcterms:modified xsi:type="dcterms:W3CDTF">2017-11-14T19:51:37Z</dcterms:modified>
</cp:coreProperties>
</file>