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82" r:id="rId2"/>
    <p:sldId id="319" r:id="rId3"/>
    <p:sldId id="263" r:id="rId4"/>
    <p:sldId id="281" r:id="rId5"/>
    <p:sldId id="312" r:id="rId6"/>
    <p:sldId id="320" r:id="rId7"/>
    <p:sldId id="313" r:id="rId8"/>
    <p:sldId id="315" r:id="rId9"/>
    <p:sldId id="287" r:id="rId10"/>
    <p:sldId id="322" r:id="rId11"/>
    <p:sldId id="321" r:id="rId12"/>
    <p:sldId id="323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685800"/>
                <a:ext cx="10196111" cy="2209800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smtClean="0"/>
                  <a:t>Bell Work:</a:t>
                </a:r>
                <a:r>
                  <a:rPr lang="en-US" b="1" dirty="0"/>
                  <a:t> </a:t>
                </a:r>
                <a:r>
                  <a:rPr lang="en-US" b="1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=−0.2(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US" b="1" u="sng" dirty="0" smtClean="0"/>
                  <a:t/>
                </a:r>
                <a:br>
                  <a:rPr lang="en-US" b="1" u="sng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685800"/>
                <a:ext cx="10196111" cy="2209800"/>
              </a:xfrm>
              <a:blipFill rotWithShape="0">
                <a:blip r:embed="rId2"/>
                <a:stretch>
                  <a:fillRect l="-2391" t="-9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5166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1" dirty="0" smtClean="0"/>
              <a:t>Graph </a:t>
            </a:r>
            <a:r>
              <a:rPr lang="en-US" sz="3200" i="1" dirty="0" smtClean="0">
                <a:sym typeface="Wingdings" panose="05000000000000000000" pitchFamily="2" charset="2"/>
              </a:rPr>
              <a:t> </a:t>
            </a: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Vertex:</a:t>
            </a: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Max or </a:t>
            </a:r>
            <a:r>
              <a:rPr lang="en-US" sz="3200" i="1" dirty="0" smtClean="0"/>
              <a:t>Min?</a:t>
            </a: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Axis of </a:t>
            </a:r>
            <a:r>
              <a:rPr lang="en-US" sz="3200" i="1" dirty="0" smtClean="0"/>
              <a:t>Symmetry: </a:t>
            </a:r>
            <a:r>
              <a:rPr lang="en-US" sz="3200" i="1" dirty="0"/>
              <a:t>	</a:t>
            </a:r>
          </a:p>
          <a:p>
            <a:pPr marL="0" indent="0">
              <a:buNone/>
            </a:pPr>
            <a:r>
              <a:rPr lang="en-US" sz="3200" i="1" dirty="0" smtClean="0"/>
              <a:t>Domain</a:t>
            </a:r>
            <a:r>
              <a:rPr lang="en-US" sz="3200" i="1" dirty="0"/>
              <a:t>:</a:t>
            </a:r>
          </a:p>
          <a:p>
            <a:pPr marL="0" indent="0">
              <a:buNone/>
            </a:pPr>
            <a:r>
              <a:rPr lang="en-US" sz="3200" i="1" dirty="0" smtClean="0"/>
              <a:t>Range</a:t>
            </a:r>
            <a:r>
              <a:rPr lang="en-US" sz="3200" i="1" dirty="0"/>
              <a:t>:</a:t>
            </a:r>
          </a:p>
          <a:p>
            <a:pPr marL="0" indent="0">
              <a:buNone/>
            </a:pPr>
            <a:r>
              <a:rPr lang="en-US" sz="3200" i="1" dirty="0" smtClean="0"/>
              <a:t>Roots</a:t>
            </a:r>
            <a:r>
              <a:rPr lang="en-US" sz="3200" i="1" dirty="0"/>
              <a:t>:</a:t>
            </a:r>
          </a:p>
          <a:p>
            <a:pPr marL="0" indent="0">
              <a:buNone/>
            </a:pPr>
            <a:r>
              <a:rPr lang="en-US" sz="3200" i="1" dirty="0" smtClean="0"/>
              <a:t>y-intercepts:</a:t>
            </a:r>
          </a:p>
          <a:p>
            <a:pPr marL="0" indent="0">
              <a:buNone/>
            </a:pPr>
            <a:r>
              <a:rPr lang="en-US" sz="3200" i="1" dirty="0" smtClean="0"/>
              <a:t>Transformations: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 Quiz 1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1.)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𝑞𝑢𝑎𝑑𝑟𝑎𝑡𝑖𝑐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000" dirty="0"/>
                  <a:t>   </a:t>
                </a:r>
                <a:r>
                  <a:rPr lang="en-US" sz="3000" dirty="0" smtClean="0"/>
                  <a:t>why can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000" dirty="0" smtClean="0"/>
                  <a:t> ?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2.) Can a parabola ever be on its side (looking like a C). Why or why not? 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0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Unit 4 Quiz 1</a:t>
                </a:r>
                <a:br>
                  <a:rPr lang="en-US" dirty="0" smtClean="0"/>
                </a:br>
                <a:r>
                  <a:rPr lang="en-US" dirty="0" smtClean="0"/>
                  <a:t>Level 3:			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11934" b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2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Sketch a Graph </a:t>
            </a:r>
          </a:p>
          <a:p>
            <a:pPr marL="0" indent="0">
              <a:buNone/>
            </a:pPr>
            <a:r>
              <a:rPr lang="en-US" sz="3200" i="1" dirty="0" smtClean="0"/>
              <a:t>Vertex:					Max </a:t>
            </a:r>
            <a:r>
              <a:rPr lang="en-US" sz="3200" i="1" dirty="0"/>
              <a:t>or Min?</a:t>
            </a:r>
          </a:p>
          <a:p>
            <a:pPr marL="0" indent="0">
              <a:buNone/>
            </a:pPr>
            <a:r>
              <a:rPr lang="en-US" sz="3200" i="1" dirty="0"/>
              <a:t>Axis of Symmetry: 	</a:t>
            </a:r>
          </a:p>
          <a:p>
            <a:pPr marL="0" indent="0">
              <a:buNone/>
            </a:pPr>
            <a:r>
              <a:rPr lang="en-US" sz="3200" i="1" dirty="0" smtClean="0"/>
              <a:t>Domain:					Range</a:t>
            </a:r>
            <a:r>
              <a:rPr lang="en-US" sz="3200" i="1" dirty="0"/>
              <a:t>:</a:t>
            </a:r>
          </a:p>
          <a:p>
            <a:pPr marL="0" indent="0">
              <a:buNone/>
            </a:pPr>
            <a:r>
              <a:rPr lang="en-US" sz="3200" i="1" dirty="0" smtClean="0"/>
              <a:t>Roots:					y-intercepts</a:t>
            </a:r>
            <a:r>
              <a:rPr lang="en-US" sz="3200" i="1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4 Quiz 1</a:t>
            </a:r>
            <a:br>
              <a:rPr lang="en-US" dirty="0" smtClean="0"/>
            </a:br>
            <a:r>
              <a:rPr lang="en-US" dirty="0" smtClean="0"/>
              <a:t>Level 4: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328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i="1" dirty="0" smtClean="0"/>
                  <a:t>4</a:t>
                </a:r>
                <a:r>
                  <a:rPr lang="en-US" sz="3200" i="1" smtClean="0"/>
                  <a:t>.) </a:t>
                </a:r>
                <a:r>
                  <a:rPr lang="en-US" sz="3200" smtClean="0"/>
                  <a:t>A basketball </a:t>
                </a:r>
                <a:r>
                  <a:rPr lang="en-US" sz="3200" dirty="0"/>
                  <a:t>player shoots a basketball towards a hoop. The basketball follows a parabolic path that can be modeled by the equation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3200" dirty="0"/>
                  <a:t>. If the center of the hoop is located at the point (4, 6) does the player make the shot? Justify your answer. (Draw a picture if needed). </a:t>
                </a:r>
              </a:p>
              <a:p>
                <a:pPr marL="0" indent="0">
                  <a:buNone/>
                </a:pPr>
                <a:endParaRPr lang="en-US" sz="3200" i="1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328160"/>
              </a:xfrm>
              <a:blipFill rotWithShape="0">
                <a:blip r:embed="rId2"/>
                <a:stretch>
                  <a:fillRect l="-1587" t="-2394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198 </a:t>
            </a:r>
            <a:r>
              <a:rPr lang="en-US" sz="4000" dirty="0"/>
              <a:t>#</a:t>
            </a:r>
            <a:r>
              <a:rPr lang="en-US" sz="4000" dirty="0" smtClean="0"/>
              <a:t>4, 5, 15, 17 </a:t>
            </a:r>
          </a:p>
          <a:p>
            <a:pPr marL="0" indent="0">
              <a:buNone/>
            </a:pPr>
            <a:r>
              <a:rPr lang="en-US" sz="4000" dirty="0" smtClean="0"/>
              <a:t>Page 206 </a:t>
            </a:r>
            <a:r>
              <a:rPr lang="en-US" sz="4000" dirty="0"/>
              <a:t>#</a:t>
            </a:r>
            <a:r>
              <a:rPr lang="en-US" sz="4000" dirty="0" smtClean="0"/>
              <a:t>1-3, </a:t>
            </a:r>
            <a:r>
              <a:rPr lang="en-US" sz="4000" dirty="0"/>
              <a:t>9-11, 32, 38, </a:t>
            </a:r>
            <a:r>
              <a:rPr lang="en-US" sz="4000" dirty="0" smtClean="0"/>
              <a:t>43, </a:t>
            </a:r>
            <a:br>
              <a:rPr lang="en-US" sz="4000" dirty="0" smtClean="0"/>
            </a:br>
            <a:r>
              <a:rPr lang="en-US" sz="4000" dirty="0" smtClean="0"/>
              <a:t>                    57, 62, 63, 64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6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4.3 Modeling With Quadratic 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Objective: </a:t>
            </a:r>
            <a:r>
              <a:rPr lang="en-US" dirty="0" smtClean="0"/>
              <a:t>Solve quadratics in real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Parabolas are a very common shape in the real world.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53640"/>
            <a:ext cx="9601200" cy="400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some things that are in the shape of a parabola?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things that are in the shape of a parabola?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53640"/>
            <a:ext cx="9601200" cy="400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Bridges, 	</a:t>
            </a:r>
            <a:r>
              <a:rPr lang="en-US" sz="3200" dirty="0" smtClean="0"/>
              <a:t>			Roller </a:t>
            </a:r>
            <a:r>
              <a:rPr lang="en-US" sz="3200" dirty="0"/>
              <a:t>coasters,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Satellites</a:t>
            </a:r>
            <a:r>
              <a:rPr lang="en-US" sz="3200" dirty="0"/>
              <a:t>, 	</a:t>
            </a:r>
            <a:r>
              <a:rPr lang="en-US" sz="3200" dirty="0" smtClean="0"/>
              <a:t>			McDonalds</a:t>
            </a:r>
            <a:r>
              <a:rPr lang="en-US" sz="3200" dirty="0"/>
              <a:t>, arch (kind of),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T</a:t>
            </a:r>
            <a:r>
              <a:rPr lang="en-US" sz="3200" dirty="0" smtClean="0"/>
              <a:t>hree-point </a:t>
            </a:r>
            <a:r>
              <a:rPr lang="en-US" sz="3200" dirty="0"/>
              <a:t>line, </a:t>
            </a:r>
            <a:r>
              <a:rPr lang="en-US" sz="3200" dirty="0" smtClean="0"/>
              <a:t>		Fountain</a:t>
            </a:r>
            <a:r>
              <a:rPr lang="en-US" sz="3200" dirty="0"/>
              <a:t>,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Rainbow</a:t>
            </a:r>
            <a:r>
              <a:rPr lang="en-US" sz="3200" dirty="0"/>
              <a:t>, </a:t>
            </a:r>
            <a:r>
              <a:rPr lang="en-US" sz="3200" dirty="0" smtClean="0"/>
              <a:t>				Flashlight</a:t>
            </a:r>
            <a:r>
              <a:rPr lang="en-US" sz="3200" dirty="0"/>
              <a:t>,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Angry </a:t>
            </a:r>
            <a:r>
              <a:rPr lang="en-US" sz="3200" dirty="0"/>
              <a:t>birds, </a:t>
            </a:r>
            <a:r>
              <a:rPr lang="en-US" sz="3200" dirty="0" smtClean="0"/>
              <a:t>			</a:t>
            </a:r>
          </a:p>
          <a:p>
            <a:pPr marL="0" indent="0">
              <a:buNone/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path of an object when thrown…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Examples: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8680" y="1463040"/>
                <a:ext cx="11323320" cy="53949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Imagine you are throwing rocks one day after school. Your awesome math teacher walks by and watches you for a moment before telling you that it appears that the path of the rocks when you throw them are modeled by the equation: 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	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 smtClean="0"/>
                  <a:t>where </a:t>
                </a:r>
                <a:r>
                  <a:rPr lang="en-US" sz="3200" dirty="0"/>
                  <a:t>d is the distance from the ground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(</a:t>
                </a:r>
                <a:r>
                  <a:rPr lang="en-US" sz="3200" dirty="0"/>
                  <a:t>the height) and t is the time in seconds that the rock is in the air. This obviously interests you and you now want to </a:t>
                </a:r>
                <a:r>
                  <a:rPr lang="en-US" sz="3200" dirty="0" smtClean="0"/>
                  <a:t>know…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How </a:t>
                </a:r>
                <a:r>
                  <a:rPr lang="en-US" sz="3200" dirty="0"/>
                  <a:t>high are you actually throwing the rocks and after how many seconds does it reach this point?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You </a:t>
                </a:r>
                <a:r>
                  <a:rPr lang="en-US" sz="3200" dirty="0"/>
                  <a:t>are then curious how long the rock is in the air all together. What do you find out?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1463040"/>
                <a:ext cx="11323320" cy="5394960"/>
              </a:xfrm>
              <a:blipFill rotWithShape="0">
                <a:blip r:embed="rId2"/>
                <a:stretch>
                  <a:fillRect l="-1400" t="-2825" r="-1723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3040"/>
                <a:ext cx="9601200" cy="4998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You are at a fair and in order to win a prize you need to toss a ball into the tiny basket. After throwing the ball you notice that the path it is traveling on is modeled by the equation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200" b="1" dirty="0"/>
                  <a:t>+1 </a:t>
                </a:r>
                <a:r>
                  <a:rPr lang="en-US" sz="3200" dirty="0"/>
                  <a:t>where h is the height of the ball and t is the time in seconds. You know that the center of the basket is located at the point (3, 2). Do you make the shot? What if it was at (4,1)?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3040"/>
                <a:ext cx="9601200" cy="4998720"/>
              </a:xfrm>
              <a:blipFill rotWithShape="0">
                <a:blip r:embed="rId2"/>
                <a:stretch>
                  <a:fillRect l="-1587" t="-2073" r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4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212 #16, 28, 30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Review: </a:t>
            </a:r>
          </a:p>
          <a:p>
            <a:pPr marL="0" indent="0">
              <a:buNone/>
            </a:pPr>
            <a:r>
              <a:rPr lang="en-US" sz="4000" dirty="0" smtClean="0"/>
              <a:t>Page 212 #37</a:t>
            </a:r>
            <a:r>
              <a:rPr lang="en-US" sz="4000" dirty="0"/>
              <a:t>, 41, 43 </a:t>
            </a:r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4278</TotalTime>
  <Words>279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Franklin Gothic Book</vt:lpstr>
      <vt:lpstr>Wingdings</vt:lpstr>
      <vt:lpstr>Crop</vt:lpstr>
      <vt:lpstr>Bell Work:   y=-0.2(x+6)(x-4) </vt:lpstr>
      <vt:lpstr>From Last Time</vt:lpstr>
      <vt:lpstr>ALGEBRA 3</vt:lpstr>
      <vt:lpstr>4.3 Modeling With Quadratic Functions   Objective: Solve quadratics in real life</vt:lpstr>
      <vt:lpstr>Parabolas are a very common shape in the real world.</vt:lpstr>
      <vt:lpstr>What are some things that are in the shape of a parabola?</vt:lpstr>
      <vt:lpstr>Examples:</vt:lpstr>
      <vt:lpstr>Example:</vt:lpstr>
      <vt:lpstr>For Next Time</vt:lpstr>
      <vt:lpstr>Unit 4 Quiz 1 Level 2</vt:lpstr>
      <vt:lpstr>Unit 4 Quiz 1 Level 3:         y=-1/2 (x+4)(x-6)</vt:lpstr>
      <vt:lpstr>Unit 4 Quiz 1 Level 4:  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116</cp:revision>
  <cp:lastPrinted>2017-11-01T17:18:10Z</cp:lastPrinted>
  <dcterms:created xsi:type="dcterms:W3CDTF">2017-08-31T14:11:29Z</dcterms:created>
  <dcterms:modified xsi:type="dcterms:W3CDTF">2017-11-30T15:11:18Z</dcterms:modified>
</cp:coreProperties>
</file>