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0"/>
  </p:handoutMasterIdLst>
  <p:sldIdLst>
    <p:sldId id="282" r:id="rId2"/>
    <p:sldId id="344" r:id="rId3"/>
    <p:sldId id="263" r:id="rId4"/>
    <p:sldId id="345" r:id="rId5"/>
    <p:sldId id="346" r:id="rId6"/>
    <p:sldId id="347" r:id="rId7"/>
    <p:sldId id="348" r:id="rId8"/>
    <p:sldId id="287" r:id="rId9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44" d="100"/>
          <a:sy n="44" d="100"/>
        </p:scale>
        <p:origin x="36" y="1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453" y="586741"/>
            <a:ext cx="10196111" cy="22098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Bell Work: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59453" y="1691641"/>
                <a:ext cx="10820401" cy="51663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Factor</a:t>
                </a:r>
                <a:r>
                  <a:rPr lang="en-US" sz="3200" dirty="0"/>
                  <a:t>: 						 </a:t>
                </a:r>
                <a:r>
                  <a:rPr lang="en-US" sz="3200" dirty="0" smtClean="0"/>
                  <a:t>Solve:</a:t>
                </a:r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−19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+18</m:t>
                    </m:r>
                  </m:oMath>
                </a14:m>
                <a:r>
                  <a:rPr lang="en-US" sz="3200" dirty="0" smtClean="0"/>
                  <a:t>	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9453" y="1691641"/>
                <a:ext cx="10820401" cy="5166359"/>
              </a:xfrm>
              <a:blipFill rotWithShape="0">
                <a:blip r:embed="rId2"/>
                <a:stretch>
                  <a:fillRect l="-1465" t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8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84349"/>
            <a:ext cx="9601200" cy="1485900"/>
          </a:xfrm>
        </p:spPr>
        <p:txBody>
          <a:bodyPr/>
          <a:lstStyle/>
          <a:p>
            <a:r>
              <a:rPr lang="en-US" dirty="0" smtClean="0"/>
              <a:t>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54480"/>
            <a:ext cx="9906000" cy="50596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New Material: 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Page 244 #1–7, 15–21 (odd), 38</a:t>
            </a:r>
          </a:p>
          <a:p>
            <a:pPr marL="0" indent="0">
              <a:buNone/>
            </a:pPr>
            <a:r>
              <a:rPr lang="en-US" sz="4000" dirty="0" smtClean="0"/>
              <a:t>Page 253 #1–6, 9–33(odd), 39–43(odd), 48   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1016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4 Quiz 2: </a:t>
            </a:r>
            <a:br>
              <a:rPr lang="en-US" dirty="0" smtClean="0"/>
            </a:br>
            <a:r>
              <a:rPr lang="en-US" dirty="0" smtClean="0"/>
              <a:t>Level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Factor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 smtClean="0"/>
                  <a:t>1.)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−24</m:t>
                    </m:r>
                  </m:oMath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 smtClean="0"/>
                  <a:t>2.)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36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87" t="-2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60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4 Quiz 2: </a:t>
            </a:r>
            <a:br>
              <a:rPr lang="en-US" dirty="0" smtClean="0"/>
            </a:br>
            <a:r>
              <a:rPr lang="en-US" dirty="0" smtClean="0"/>
              <a:t>Level 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Solve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3</a:t>
                </a:r>
                <a:r>
                  <a:rPr lang="en-US" sz="3200" dirty="0" smtClean="0"/>
                  <a:t>.)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+20=−12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 b="0" i="1" dirty="0" smtClean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4</a:t>
                </a:r>
                <a:r>
                  <a:rPr lang="en-US" sz="3200" dirty="0" smtClean="0"/>
                  <a:t>.)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=−50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87" t="-2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98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4 Quiz 2: </a:t>
            </a:r>
            <a:br>
              <a:rPr lang="en-US" dirty="0" smtClean="0"/>
            </a:br>
            <a:r>
              <a:rPr lang="en-US" dirty="0" smtClean="0"/>
              <a:t>Level 4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1959429"/>
                <a:ext cx="9862457" cy="454297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he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function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football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when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punted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modeled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by</m:t>
                      </m:r>
                    </m:oMath>
                  </m:oMathPara>
                </a14:m>
                <a:r>
                  <a:rPr lang="en-US" sz="3200" b="0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200" b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=−0.01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1.18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3200" b="0" dirty="0" smtClean="0"/>
                  <a:t>. Where h is the height in feet and d is the distance away in feet. If the closest defensive player is 5 feet away horizontally from the punter. </a:t>
                </a:r>
              </a:p>
              <a:p>
                <a:pPr marL="0" indent="0">
                  <a:buNone/>
                </a:pPr>
                <a:endParaRPr lang="en-US" sz="3200" b="1" dirty="0" smtClean="0"/>
              </a:p>
              <a:p>
                <a:pPr marL="0" indent="0">
                  <a:buNone/>
                </a:pPr>
                <a:r>
                  <a:rPr lang="en-US" sz="3200" b="1" dirty="0" smtClean="0"/>
                  <a:t>How high must they jump to block the punt? </a:t>
                </a:r>
              </a:p>
              <a:p>
                <a:pPr marL="0" indent="0">
                  <a:buNone/>
                </a:pPr>
                <a:endParaRPr lang="en-US" sz="3200" b="1" dirty="0" smtClean="0"/>
              </a:p>
              <a:p>
                <a:pPr marL="0" indent="0">
                  <a:buNone/>
                </a:pPr>
                <a:r>
                  <a:rPr lang="en-US" sz="3200" b="1" dirty="0" smtClean="0"/>
                  <a:t>If they don’t block it, how far down the field will the ball travel?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1959429"/>
                <a:ext cx="9862457" cy="4542971"/>
              </a:xfrm>
              <a:blipFill rotWithShape="0">
                <a:blip r:embed="rId2"/>
                <a:stretch>
                  <a:fillRect l="-1422" b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71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486" y="539750"/>
            <a:ext cx="9601200" cy="1485900"/>
          </a:xfrm>
        </p:spPr>
        <p:txBody>
          <a:bodyPr/>
          <a:lstStyle/>
          <a:p>
            <a:r>
              <a:rPr lang="en-US" dirty="0" smtClean="0"/>
              <a:t>Things to Study for Quadratics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315" y="1465942"/>
            <a:ext cx="11219542" cy="53920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i="1" u="sng" dirty="0" smtClean="0"/>
              <a:t>Level 2: </a:t>
            </a:r>
            <a:r>
              <a:rPr lang="en-US" sz="3200" dirty="0" smtClean="0"/>
              <a:t>						</a:t>
            </a:r>
            <a:r>
              <a:rPr lang="en-US" sz="3200" b="1" i="1" u="sng" dirty="0" smtClean="0"/>
              <a:t>Level 4: </a:t>
            </a:r>
          </a:p>
          <a:p>
            <a:pPr marL="0" indent="0">
              <a:buNone/>
            </a:pPr>
            <a:r>
              <a:rPr lang="en-US" sz="3200" dirty="0" smtClean="0"/>
              <a:t>Factor (4 problems)				Solve a story problem 	</a:t>
            </a:r>
            <a:r>
              <a:rPr lang="en-US" sz="3200" dirty="0"/>
              <a:t> Graph (2 problems) </a:t>
            </a:r>
            <a:r>
              <a:rPr lang="en-US" sz="3200" dirty="0" smtClean="0"/>
              <a:t>				modeling quadratics</a:t>
            </a:r>
            <a:br>
              <a:rPr lang="en-US" sz="3200" dirty="0" smtClean="0"/>
            </a:br>
            <a:r>
              <a:rPr lang="en-US" sz="3200" dirty="0" smtClean="0"/>
              <a:t>Simplify with </a:t>
            </a:r>
            <a:r>
              <a:rPr lang="en-US" sz="3200" dirty="0" err="1" smtClean="0"/>
              <a:t>i</a:t>
            </a:r>
            <a:r>
              <a:rPr lang="en-US" sz="3200" dirty="0" smtClean="0"/>
              <a:t> (5 problems)	</a:t>
            </a:r>
          </a:p>
          <a:p>
            <a:pPr marL="0" indent="0">
              <a:buNone/>
            </a:pPr>
            <a:r>
              <a:rPr lang="en-US" sz="3200" dirty="0" smtClean="0"/>
              <a:t>							Expand on solving a 									quadratic to other 									polynomials</a:t>
            </a:r>
            <a:endParaRPr lang="en-US" sz="3200" dirty="0"/>
          </a:p>
          <a:p>
            <a:pPr marL="0" indent="0">
              <a:buNone/>
            </a:pPr>
            <a:r>
              <a:rPr lang="en-US" sz="3200" b="1" i="1" u="sng" dirty="0" smtClean="0"/>
              <a:t>Level 3: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Solve Quadratic (5 problems)</a:t>
            </a:r>
            <a:br>
              <a:rPr lang="en-US" sz="3200" dirty="0" smtClean="0"/>
            </a:br>
            <a:r>
              <a:rPr lang="en-US" sz="3200" dirty="0" smtClean="0"/>
              <a:t>    --</a:t>
            </a:r>
            <a:r>
              <a:rPr lang="en-US" sz="3200" i="1" dirty="0" smtClean="0"/>
              <a:t>use any method (graphing,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     </a:t>
            </a:r>
            <a:r>
              <a:rPr lang="en-US" sz="3200" i="1" dirty="0" smtClean="0"/>
              <a:t>factoring, quadratic formula</a:t>
            </a:r>
            <a:r>
              <a:rPr lang="en-US" sz="3200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cxnSp>
        <p:nvCxnSpPr>
          <p:cNvPr id="5" name="Straight Connector 4"/>
          <p:cNvCxnSpPr>
            <a:stCxn id="3" idx="0"/>
            <a:endCxn id="3" idx="2"/>
          </p:cNvCxnSpPr>
          <p:nvPr/>
        </p:nvCxnSpPr>
        <p:spPr>
          <a:xfrm>
            <a:off x="6437086" y="1465942"/>
            <a:ext cx="0" cy="5392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1"/>
          </p:cNvCxnSpPr>
          <p:nvPr/>
        </p:nvCxnSpPr>
        <p:spPr>
          <a:xfrm flipV="1">
            <a:off x="827315" y="4089197"/>
            <a:ext cx="5609771" cy="72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07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160" y="655320"/>
            <a:ext cx="9601200" cy="1485900"/>
          </a:xfrm>
        </p:spPr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54480"/>
            <a:ext cx="9906000" cy="50596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Review for Test: 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Page 268 #4–10, 13–16, 21, 27–44, 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		49–52, 61–64, 70–83   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487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6200</TotalTime>
  <Words>93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Cambria Math</vt:lpstr>
      <vt:lpstr>Franklin Gothic Book</vt:lpstr>
      <vt:lpstr>Crop</vt:lpstr>
      <vt:lpstr>Bell Work:</vt:lpstr>
      <vt:lpstr>From Last Time</vt:lpstr>
      <vt:lpstr>ALGEBRA 3</vt:lpstr>
      <vt:lpstr>Unit 4 Quiz 2:  Level 2</vt:lpstr>
      <vt:lpstr>Unit 4 Quiz 2:  Level 3</vt:lpstr>
      <vt:lpstr>Unit 4 Quiz 2:  Level 4</vt:lpstr>
      <vt:lpstr>Things to Study for Quadratics Test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146</cp:revision>
  <cp:lastPrinted>2017-11-01T17:18:10Z</cp:lastPrinted>
  <dcterms:created xsi:type="dcterms:W3CDTF">2017-08-31T14:11:29Z</dcterms:created>
  <dcterms:modified xsi:type="dcterms:W3CDTF">2017-12-13T19:04:16Z</dcterms:modified>
</cp:coreProperties>
</file>