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7"/>
  </p:handoutMasterIdLst>
  <p:sldIdLst>
    <p:sldId id="282" r:id="rId2"/>
    <p:sldId id="287" r:id="rId3"/>
    <p:sldId id="263" r:id="rId4"/>
    <p:sldId id="348" r:id="rId5"/>
    <p:sldId id="349" r:id="rId6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4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53" y="586741"/>
            <a:ext cx="10196111" cy="22098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Bell 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453" y="1691641"/>
            <a:ext cx="10820401" cy="5166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Any Questions Before the Test?!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60" y="655320"/>
            <a:ext cx="9601200" cy="1485900"/>
          </a:xfrm>
        </p:spPr>
        <p:txBody>
          <a:bodyPr/>
          <a:lstStyle/>
          <a:p>
            <a:r>
              <a:rPr lang="en-US" dirty="0" smtClean="0"/>
              <a:t>From 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54480"/>
            <a:ext cx="9906000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Review for Test: 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Page 268 #4–10, 13–16, 21, 27–44,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49–52, 61–64, 70–83  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87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486" y="539750"/>
            <a:ext cx="9601200" cy="1485900"/>
          </a:xfrm>
        </p:spPr>
        <p:txBody>
          <a:bodyPr/>
          <a:lstStyle/>
          <a:p>
            <a:r>
              <a:rPr lang="en-US" dirty="0" smtClean="0"/>
              <a:t>Things to Study for Quadratics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315" y="1465942"/>
            <a:ext cx="11219542" cy="53920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1" u="sng" dirty="0" smtClean="0"/>
              <a:t>Level 2: </a:t>
            </a:r>
            <a:r>
              <a:rPr lang="en-US" sz="3200" dirty="0" smtClean="0"/>
              <a:t>						</a:t>
            </a:r>
            <a:r>
              <a:rPr lang="en-US" sz="3200" b="1" i="1" u="sng" dirty="0" smtClean="0"/>
              <a:t>Level 4: </a:t>
            </a:r>
          </a:p>
          <a:p>
            <a:pPr marL="0" indent="0">
              <a:buNone/>
            </a:pPr>
            <a:r>
              <a:rPr lang="en-US" sz="3200" dirty="0" smtClean="0"/>
              <a:t>Factor (4 problems)				Solve a story problem 	</a:t>
            </a:r>
            <a:r>
              <a:rPr lang="en-US" sz="3200" dirty="0"/>
              <a:t> Graph (2 problems) </a:t>
            </a:r>
            <a:r>
              <a:rPr lang="en-US" sz="3200" dirty="0" smtClean="0"/>
              <a:t>				modeling quadratics</a:t>
            </a:r>
            <a:br>
              <a:rPr lang="en-US" sz="3200" dirty="0" smtClean="0"/>
            </a:br>
            <a:r>
              <a:rPr lang="en-US" sz="3200" dirty="0" smtClean="0"/>
              <a:t>Simplify with </a:t>
            </a:r>
            <a:r>
              <a:rPr lang="en-US" sz="3200" dirty="0" err="1" smtClean="0"/>
              <a:t>i</a:t>
            </a:r>
            <a:r>
              <a:rPr lang="en-US" sz="3200" dirty="0" smtClean="0"/>
              <a:t> (5 problems)	</a:t>
            </a:r>
          </a:p>
          <a:p>
            <a:pPr marL="0" indent="0">
              <a:buNone/>
            </a:pPr>
            <a:r>
              <a:rPr lang="en-US" sz="3200" dirty="0" smtClean="0"/>
              <a:t>							Expand on solving a 									quadratic to other 									polynomials</a:t>
            </a:r>
            <a:endParaRPr lang="en-US" sz="3200" dirty="0"/>
          </a:p>
          <a:p>
            <a:pPr marL="0" indent="0">
              <a:buNone/>
            </a:pPr>
            <a:r>
              <a:rPr lang="en-US" sz="3200" b="1" i="1" u="sng" dirty="0" smtClean="0"/>
              <a:t>Level 3: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Solve Quadratic (5 problems)</a:t>
            </a:r>
            <a:br>
              <a:rPr lang="en-US" sz="3200" dirty="0" smtClean="0"/>
            </a:br>
            <a:r>
              <a:rPr lang="en-US" sz="3200" dirty="0" smtClean="0"/>
              <a:t>    --</a:t>
            </a:r>
            <a:r>
              <a:rPr lang="en-US" sz="3200" i="1" dirty="0" smtClean="0"/>
              <a:t>use any method (graphing,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</a:t>
            </a:r>
            <a:r>
              <a:rPr lang="en-US" sz="3200" i="1" dirty="0" smtClean="0"/>
              <a:t>factoring, quadratic formula</a:t>
            </a:r>
            <a:r>
              <a:rPr lang="en-US" sz="32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5" name="Straight Connector 4"/>
          <p:cNvCxnSpPr>
            <a:stCxn id="3" idx="0"/>
            <a:endCxn id="3" idx="2"/>
          </p:cNvCxnSpPr>
          <p:nvPr/>
        </p:nvCxnSpPr>
        <p:spPr>
          <a:xfrm>
            <a:off x="6437086" y="1465942"/>
            <a:ext cx="0" cy="539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1"/>
          </p:cNvCxnSpPr>
          <p:nvPr/>
        </p:nvCxnSpPr>
        <p:spPr>
          <a:xfrm flipV="1">
            <a:off x="827315" y="4089197"/>
            <a:ext cx="5609771" cy="7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7029" y="52616"/>
            <a:ext cx="4782457" cy="1485900"/>
          </a:xfrm>
        </p:spPr>
        <p:txBody>
          <a:bodyPr/>
          <a:lstStyle/>
          <a:p>
            <a:r>
              <a:rPr lang="en-US" dirty="0" smtClean="0"/>
              <a:t>Quadratic Formula for Solving: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41886" y="2409370"/>
                <a:ext cx="4927600" cy="326934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b="0" dirty="0" smtClean="0"/>
              </a:p>
              <a:p>
                <a:pPr marL="0" indent="0">
                  <a:buNone/>
                </a:pPr>
                <a:endParaRPr lang="en-US" sz="4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1886" y="2409370"/>
                <a:ext cx="4927600" cy="326934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937076" y="45358"/>
            <a:ext cx="4782457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Simplify with Factoring: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37076" y="1559379"/>
                <a:ext cx="5636992" cy="4401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 smtClean="0"/>
                  <a:t>Look for a greatest </a:t>
                </a:r>
              </a:p>
              <a:p>
                <a:r>
                  <a:rPr lang="en-US" sz="4000" dirty="0" smtClean="0"/>
                  <a:t>Common factor. --And/or</a:t>
                </a:r>
              </a:p>
              <a:p>
                <a:endParaRPr lang="en-US" sz="4000" dirty="0" smtClean="0"/>
              </a:p>
              <a:p>
                <a:r>
                  <a:rPr lang="en-US" sz="4000" dirty="0" smtClean="0"/>
                  <a:t>If a = 1 for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4000" dirty="0" smtClean="0"/>
              </a:p>
              <a:p>
                <a:endParaRPr lang="en-US" sz="4000" dirty="0"/>
              </a:p>
              <a:p>
                <a:r>
                  <a:rPr lang="en-US" sz="4000" dirty="0" smtClean="0"/>
                  <a:t>Find 2 numbers that </a:t>
                </a:r>
              </a:p>
              <a:p>
                <a:r>
                  <a:rPr lang="en-US" sz="4000" dirty="0" smtClean="0"/>
                  <a:t>Multiply to c and add to b</a:t>
                </a:r>
                <a:endParaRPr lang="en-US" sz="4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76" y="1559379"/>
                <a:ext cx="5636992" cy="4401205"/>
              </a:xfrm>
              <a:prstGeom prst="rect">
                <a:avLst/>
              </a:prstGeom>
              <a:blipFill rotWithShape="0">
                <a:blip r:embed="rId3"/>
                <a:stretch>
                  <a:fillRect l="-3896" t="-2493" r="-2922" b="-4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57406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4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6314</TotalTime>
  <Words>62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Cambria Math</vt:lpstr>
      <vt:lpstr>Franklin Gothic Book</vt:lpstr>
      <vt:lpstr>Crop</vt:lpstr>
      <vt:lpstr>Bell Work:</vt:lpstr>
      <vt:lpstr>From Last</vt:lpstr>
      <vt:lpstr>ALGEBRA 3</vt:lpstr>
      <vt:lpstr>Things to Study for Quadratics Test</vt:lpstr>
      <vt:lpstr>Quadratic Formula for Solving: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148</cp:revision>
  <cp:lastPrinted>2017-11-01T17:18:10Z</cp:lastPrinted>
  <dcterms:created xsi:type="dcterms:W3CDTF">2017-08-31T14:11:29Z</dcterms:created>
  <dcterms:modified xsi:type="dcterms:W3CDTF">2017-12-14T15:24:37Z</dcterms:modified>
</cp:coreProperties>
</file>