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9"/>
  </p:handoutMasterIdLst>
  <p:sldIdLst>
    <p:sldId id="263" r:id="rId2"/>
    <p:sldId id="309" r:id="rId3"/>
    <p:sldId id="310" r:id="rId4"/>
    <p:sldId id="311" r:id="rId5"/>
    <p:sldId id="282" r:id="rId6"/>
    <p:sldId id="308" r:id="rId7"/>
    <p:sldId id="306" r:id="rId8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3" autoAdjust="0"/>
    <p:restoredTop sz="94660"/>
  </p:normalViewPr>
  <p:slideViewPr>
    <p:cSldViewPr snapToGrid="0">
      <p:cViewPr varScale="1">
        <p:scale>
          <a:sx n="40" d="100"/>
          <a:sy n="40" d="100"/>
        </p:scale>
        <p:origin x="44" y="13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C4242D-6570-4D26-878C-5DE8AD62D39F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8128AE3-49DD-490B-9D73-9CA464A9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29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Pre-</a:t>
            </a:r>
            <a:r>
              <a:rPr lang="en-US" dirty="0" err="1"/>
              <a:t>Calc</a:t>
            </a:r>
            <a:r>
              <a:rPr lang="en-US" dirty="0"/>
              <a:t> &amp; trig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Day </a:t>
            </a:r>
            <a:r>
              <a:rPr lang="en-US" dirty="0" smtClean="0"/>
              <a:t>65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0"/>
            <a:ext cx="10027920" cy="12173318"/>
          </a:xfrm>
        </p:spPr>
      </p:pic>
    </p:spTree>
    <p:extLst>
      <p:ext uri="{BB962C8B-B14F-4D97-AF65-F5344CB8AC3E}">
        <p14:creationId xmlns:p14="http://schemas.microsoft.com/office/powerpoint/2010/main" val="305887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-5315318"/>
            <a:ext cx="10027920" cy="12173318"/>
          </a:xfrm>
        </p:spPr>
      </p:pic>
      <p:sp>
        <p:nvSpPr>
          <p:cNvPr id="3" name="TextBox 2"/>
          <p:cNvSpPr txBox="1"/>
          <p:nvPr/>
        </p:nvSpPr>
        <p:spPr>
          <a:xfrm rot="16200000">
            <a:off x="518821" y="2978061"/>
            <a:ext cx="6529137" cy="86177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rgbClr val="FFFF00"/>
                </a:solidFill>
              </a:rPr>
              <a:t>English</a:t>
            </a:r>
            <a:endParaRPr lang="en-US" sz="5000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3898083" y="2978060"/>
            <a:ext cx="6529136" cy="86177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rgbClr val="FFFF00"/>
                </a:solidFill>
              </a:rPr>
              <a:t>Reading</a:t>
            </a:r>
            <a:endParaRPr lang="en-US" sz="5000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5587713" y="2978060"/>
            <a:ext cx="6529137" cy="86177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rgbClr val="FFFF00"/>
                </a:solidFill>
              </a:rPr>
              <a:t>Science</a:t>
            </a:r>
            <a:endParaRPr lang="en-US" sz="5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98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23" y="0"/>
            <a:ext cx="11804478" cy="6858000"/>
          </a:xfrm>
        </p:spPr>
      </p:pic>
    </p:spTree>
    <p:extLst>
      <p:ext uri="{BB962C8B-B14F-4D97-AF65-F5344CB8AC3E}">
        <p14:creationId xmlns:p14="http://schemas.microsoft.com/office/powerpoint/2010/main" val="30244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 DAY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8463"/>
            <a:ext cx="9601200" cy="5249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 smtClean="0"/>
              <a:t>Did you grade the full ACT test we took last time?</a:t>
            </a:r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r>
              <a:rPr lang="en-US" sz="3400" dirty="0" smtClean="0"/>
              <a:t>What questions do you have from the full ACT, the abbreviated ACT, and/or the mini ACT? </a:t>
            </a:r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r>
              <a:rPr lang="en-US" sz="3400" dirty="0" smtClean="0"/>
              <a:t>What general questions do you have about the ACT next week?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59003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ECC27D-6347-124B-8464-307B679F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 all of your practice tests in one place… you should have the following: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E48CA5A-EB67-A84E-ACF6-EC19FD447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2 - 4 </a:t>
            </a:r>
            <a:r>
              <a:rPr lang="en-US" sz="3000" dirty="0"/>
              <a:t>mini tests </a:t>
            </a:r>
            <a:r>
              <a:rPr lang="en-US" sz="3000" dirty="0" smtClean="0"/>
              <a:t>(I’ll be looking for at least 2)</a:t>
            </a:r>
            <a:endParaRPr lang="en-US" sz="3000" dirty="0"/>
          </a:p>
          <a:p>
            <a:r>
              <a:rPr lang="en-US" sz="3000" dirty="0"/>
              <a:t>An abbreviated test </a:t>
            </a:r>
          </a:p>
          <a:p>
            <a:r>
              <a:rPr lang="en-US" sz="3000" dirty="0"/>
              <a:t>A full ACT </a:t>
            </a:r>
            <a:r>
              <a:rPr lang="en-US" sz="3000" dirty="0" smtClean="0"/>
              <a:t>booklet</a:t>
            </a:r>
            <a:endParaRPr lang="en-US" sz="3000" dirty="0"/>
          </a:p>
          <a:p>
            <a:endParaRPr lang="en-US" sz="3000" dirty="0"/>
          </a:p>
          <a:p>
            <a:r>
              <a:rPr lang="en-US" sz="3000" dirty="0"/>
              <a:t>We will be turning them all in at the start of next week</a:t>
            </a:r>
          </a:p>
        </p:txBody>
      </p:sp>
    </p:spTree>
    <p:extLst>
      <p:ext uri="{BB962C8B-B14F-4D97-AF65-F5344CB8AC3E}">
        <p14:creationId xmlns:p14="http://schemas.microsoft.com/office/powerpoint/2010/main" val="346456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548EDD-FC1A-534A-ACDA-861D625A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</a:t>
            </a:r>
            <a:r>
              <a:rPr lang="en-US" dirty="0" smtClean="0"/>
              <a:t>10 </a:t>
            </a:r>
            <a:r>
              <a:rPr lang="en-US" dirty="0"/>
              <a:t>– 20 minutes of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861AE3-4BB7-4340-B3B2-35DA0AC60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99593"/>
            <a:ext cx="9601200" cy="5206480"/>
          </a:xfrm>
        </p:spPr>
        <p:txBody>
          <a:bodyPr>
            <a:normAutofit/>
          </a:bodyPr>
          <a:lstStyle/>
          <a:p>
            <a:r>
              <a:rPr lang="en-US" sz="3000" dirty="0"/>
              <a:t>You can work on previous Mini Tests (these will all count as your homework score for the semester and ultimately a formative quiz score based on completion and growth)</a:t>
            </a:r>
          </a:p>
          <a:p>
            <a:pPr marL="0" indent="0">
              <a:buNone/>
            </a:pPr>
            <a:endParaRPr lang="en-US" sz="3000" dirty="0"/>
          </a:p>
          <a:p>
            <a:r>
              <a:rPr lang="en-US" sz="3000" dirty="0"/>
              <a:t>If you want another FULL ACT they are </a:t>
            </a:r>
            <a:r>
              <a:rPr lang="en-US" sz="3000" dirty="0" smtClean="0"/>
              <a:t>available.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1311747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16273</TotalTime>
  <Words>153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Franklin Gothic Book</vt:lpstr>
      <vt:lpstr>Crop</vt:lpstr>
      <vt:lpstr>Pre-Calc &amp; trig</vt:lpstr>
      <vt:lpstr>PowerPoint Presentation</vt:lpstr>
      <vt:lpstr>PowerPoint Presentation</vt:lpstr>
      <vt:lpstr>PowerPoint Presentation</vt:lpstr>
      <vt:lpstr>ACT DAY 5</vt:lpstr>
      <vt:lpstr>Collect all of your practice tests in one place… you should have the following:</vt:lpstr>
      <vt:lpstr>The last 10 – 20 minutes of class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269</cp:revision>
  <cp:lastPrinted>2018-03-22T19:21:45Z</cp:lastPrinted>
  <dcterms:created xsi:type="dcterms:W3CDTF">2017-08-31T14:11:29Z</dcterms:created>
  <dcterms:modified xsi:type="dcterms:W3CDTF">2018-03-29T15:51:10Z</dcterms:modified>
</cp:coreProperties>
</file>