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282" r:id="rId3"/>
    <p:sldId id="308" r:id="rId4"/>
    <p:sldId id="306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DAY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8463"/>
            <a:ext cx="9601200" cy="524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Did you grade the full ACT test we took last time?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questions do you have from the full ACT, the abbreviated ACT, and/or the mini ACT?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What general questions do you have about the ACT next week?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CC27D-6347-124B-8464-307B679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all of your practice tests in one place… you should have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48CA5A-EB67-A84E-ACF6-EC19FD4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2 - 4 </a:t>
            </a:r>
            <a:r>
              <a:rPr lang="en-US" sz="3000" dirty="0"/>
              <a:t>mini tests </a:t>
            </a:r>
            <a:r>
              <a:rPr lang="en-US" sz="3000" dirty="0" smtClean="0"/>
              <a:t>(I’ll be looking for at least 2)</a:t>
            </a:r>
            <a:endParaRPr lang="en-US" sz="3000" dirty="0"/>
          </a:p>
          <a:p>
            <a:r>
              <a:rPr lang="en-US" sz="3000" dirty="0"/>
              <a:t>An abbreviated test </a:t>
            </a:r>
          </a:p>
          <a:p>
            <a:r>
              <a:rPr lang="en-US" sz="3000" dirty="0"/>
              <a:t>A full ACT </a:t>
            </a:r>
            <a:r>
              <a:rPr lang="en-US" sz="3000" dirty="0" smtClean="0"/>
              <a:t>booklet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We will be turning them all in at the start of next week</a:t>
            </a:r>
          </a:p>
        </p:txBody>
      </p:sp>
    </p:spTree>
    <p:extLst>
      <p:ext uri="{BB962C8B-B14F-4D97-AF65-F5344CB8AC3E}">
        <p14:creationId xmlns:p14="http://schemas.microsoft.com/office/powerpoint/2010/main" val="34645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48EDD-FC1A-534A-ACDA-861D625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– 20 minutes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61AE3-4BB7-4340-B3B2-35DA0AC6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593"/>
            <a:ext cx="9601200" cy="5206480"/>
          </a:xfrm>
        </p:spPr>
        <p:txBody>
          <a:bodyPr>
            <a:normAutofit/>
          </a:bodyPr>
          <a:lstStyle/>
          <a:p>
            <a:r>
              <a:rPr lang="en-US" sz="3000" dirty="0"/>
              <a:t>You can work on previous Mini Tests (these will all count as your homework score for the semester and ultimately a formative quiz score based on completion and growth)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you want another FULL ACT they are </a:t>
            </a:r>
            <a:r>
              <a:rPr lang="en-US" sz="3000" dirty="0" smtClean="0"/>
              <a:t>available.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1174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16081</TotalTime>
  <Words>150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Pre-Calc &amp; trig</vt:lpstr>
      <vt:lpstr>ACT DAY 5</vt:lpstr>
      <vt:lpstr>Collect all of your practice tests in one place… you should have the following:</vt:lpstr>
      <vt:lpstr>The last 10 – 20 minutes of class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265</cp:revision>
  <cp:lastPrinted>2018-03-22T19:21:45Z</cp:lastPrinted>
  <dcterms:created xsi:type="dcterms:W3CDTF">2017-08-31T14:11:29Z</dcterms:created>
  <dcterms:modified xsi:type="dcterms:W3CDTF">2018-03-28T13:13:45Z</dcterms:modified>
</cp:coreProperties>
</file>