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50" r:id="rId2"/>
    <p:sldId id="351" r:id="rId3"/>
    <p:sldId id="256" r:id="rId4"/>
    <p:sldId id="348" r:id="rId5"/>
    <p:sldId id="324" r:id="rId6"/>
    <p:sldId id="344" r:id="rId7"/>
    <p:sldId id="335" r:id="rId8"/>
    <p:sldId id="347" r:id="rId9"/>
    <p:sldId id="349" r:id="rId10"/>
    <p:sldId id="332" r:id="rId11"/>
    <p:sldId id="333" r:id="rId12"/>
    <p:sldId id="334" r:id="rId13"/>
    <p:sldId id="336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Work: Is the following exponential growth or decay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43560"/>
            <a:ext cx="9601200" cy="401443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40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1731363"/>
                <a:ext cx="2315699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31363"/>
                <a:ext cx="2315699" cy="18466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4294681"/>
                <a:ext cx="301005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=0.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94681"/>
                <a:ext cx="301005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Properties </a:t>
            </a:r>
            <a:r>
              <a:rPr lang="en-US" b="1" u="sng" dirty="0"/>
              <a:t>of Logarithms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1=0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4000" dirty="0"/>
                  <a:t>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  <a:blipFill rotWithShape="0">
                <a:blip r:embed="rId2"/>
                <a:stretch>
                  <a:fillRect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Change of Base: (not as important with our calculators)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r>
                  <a:rPr lang="en-US" sz="3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  <a:blipFill rotWithShape="0">
                <a:blip r:embed="rId2"/>
                <a:stretch>
                  <a:fillRect l="-1335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Expand: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Condense</a:t>
                </a:r>
                <a:r>
                  <a:rPr lang="en-US" sz="3400" b="1" u="sng" dirty="0"/>
                  <a:t>:</a:t>
                </a:r>
                <a:r>
                  <a:rPr lang="en-US" sz="3400" b="1" dirty="0"/>
                  <a:t>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400" dirty="0"/>
                  <a:t> </a:t>
                </a:r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 smtClean="0"/>
                  <a:t>Simplify: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400" dirty="0" smtClean="0"/>
                  <a:t>	</a:t>
                </a:r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sup>
                    </m:sSup>
                  </m:oMath>
                </a14:m>
                <a:r>
                  <a:rPr lang="en-US" sz="3400" dirty="0" smtClean="0"/>
                  <a:t>	</a:t>
                </a:r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  <a:blipFill rotWithShape="0">
                <a:blip r:embed="rId2"/>
                <a:stretch>
                  <a:fillRect l="-1524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457 # 1–9, 13–27(odd)</a:t>
            </a:r>
          </a:p>
          <a:p>
            <a:pPr marL="0" indent="0">
              <a:buNone/>
            </a:pPr>
            <a:r>
              <a:rPr lang="en-US" sz="3400" smtClean="0"/>
              <a:t>Page 465 # 1–4, 30–33  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867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key points to graph it on paper.</a:t>
            </a:r>
            <a:br>
              <a:rPr lang="en-US" dirty="0" smtClean="0"/>
            </a:br>
            <a:r>
              <a:rPr lang="en-US" dirty="0" smtClean="0"/>
              <a:t>(y-intercept, x-intercept, and/or use trace button)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43560"/>
            <a:ext cx="3289610" cy="401443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40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1731363"/>
                <a:ext cx="2315699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31363"/>
                <a:ext cx="2315699" cy="18466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4294681"/>
                <a:ext cx="301005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=0.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94681"/>
                <a:ext cx="301005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439 # 1, 3, 5, 7, 8, 26</a:t>
            </a:r>
          </a:p>
          <a:p>
            <a:pPr marL="0" indent="0">
              <a:buNone/>
            </a:pPr>
            <a:r>
              <a:rPr lang="en-US" sz="3400" dirty="0" smtClean="0"/>
              <a:t>Page 447 # 17, 19, 29, 32 </a:t>
            </a:r>
          </a:p>
        </p:txBody>
      </p:sp>
    </p:spTree>
    <p:extLst>
      <p:ext uri="{BB962C8B-B14F-4D97-AF65-F5344CB8AC3E}">
        <p14:creationId xmlns:p14="http://schemas.microsoft.com/office/powerpoint/2010/main" val="39396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7.3 Logarithmic Functions as Inverses</a:t>
            </a:r>
            <a:br>
              <a:rPr lang="en-US" sz="3600" b="1" u="sng" dirty="0" smtClean="0"/>
            </a:br>
            <a:r>
              <a:rPr lang="en-US" sz="3600" b="1" u="sng" dirty="0" smtClean="0"/>
              <a:t>7.4 Properties of Logarithms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Objectives: </a:t>
            </a:r>
          </a:p>
          <a:p>
            <a:pPr marL="530352" lvl="1" indent="0">
              <a:buNone/>
            </a:pPr>
            <a:r>
              <a:rPr lang="en-US" sz="3200" b="1" dirty="0" smtClean="0"/>
              <a:t>To write and evaluate logarithmic expressions</a:t>
            </a:r>
          </a:p>
          <a:p>
            <a:pPr marL="530352" lvl="1" indent="0">
              <a:buNone/>
            </a:pPr>
            <a:endParaRPr lang="en-US" sz="3200" b="1" dirty="0"/>
          </a:p>
          <a:p>
            <a:pPr marL="530352" lvl="1" indent="0">
              <a:buNone/>
            </a:pPr>
            <a:r>
              <a:rPr lang="en-US" sz="3200" b="1" dirty="0" smtClean="0"/>
              <a:t>To use the properties of logarithms</a:t>
            </a:r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648" y="281066"/>
            <a:ext cx="9601200" cy="148590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 Logarithmic Functions as Inverses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write and evaluate logarithmic expressions</a:t>
            </a:r>
            <a:r>
              <a:rPr lang="en-US" sz="3300" b="1" dirty="0" smtClean="0"/>
              <a:t/>
            </a:r>
            <a:br>
              <a:rPr lang="en-US" sz="3300" b="1" dirty="0" smtClean="0"/>
            </a:br>
            <a:endParaRPr 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Logarithmic Function with Base a: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		</a:t>
                </a:r>
                <a:r>
                  <a:rPr lang="en-US" sz="3200" b="1" u="sng" dirty="0" smtClean="0"/>
                  <a:t>Common </a:t>
                </a:r>
                <a:r>
                  <a:rPr lang="en-US" sz="3200" b="1" u="sng" dirty="0"/>
                  <a:t>Log: 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3200" dirty="0"/>
                  <a:t>   </a:t>
                </a:r>
                <a:r>
                  <a:rPr lang="en-US" sz="3200" dirty="0" smtClean="0"/>
                  <a:t>				log with a base 10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r>
                  <a:rPr lang="en-US" sz="3200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func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Rewrite from Exponential to Logarithmic: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 &lt; = &gt; 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  <a:blipFill rotWithShape="0">
                <a:blip r:embed="rId2"/>
                <a:stretch>
                  <a:fillRect l="-1391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Rewrite: </a:t>
            </a:r>
            <a:r>
              <a:rPr lang="en-US" dirty="0"/>
              <a:t>F</a:t>
            </a:r>
            <a:r>
              <a:rPr lang="en-US" dirty="0" smtClean="0"/>
              <a:t>rom log to exponential or exponential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=125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func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7.4 Properties of Logarithms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use the properties of logarithms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4952</TotalTime>
  <Words>148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Franklin Gothic Book</vt:lpstr>
      <vt:lpstr>Times New Roman</vt:lpstr>
      <vt:lpstr>Wingdings</vt:lpstr>
      <vt:lpstr>Crop</vt:lpstr>
      <vt:lpstr>Bell Work: Is the following exponential growth or decay? </vt:lpstr>
      <vt:lpstr>Find key points to graph it on paper. (y-intercept, x-intercept, and/or use trace button)</vt:lpstr>
      <vt:lpstr>Algebra 4</vt:lpstr>
      <vt:lpstr>From Last Time</vt:lpstr>
      <vt:lpstr>7.3 Logarithmic Functions as Inverses 7.4 Properties of Logarithms</vt:lpstr>
      <vt:lpstr>7.3 Logarithmic Functions as Inverses Objective: To write and evaluate logarithmic expressions </vt:lpstr>
      <vt:lpstr>Rewrite: From log to exponential or exponential log</vt:lpstr>
      <vt:lpstr>Evaluate</vt:lpstr>
      <vt:lpstr>7.4 Properties of Logarithms Objective: To use the properties of logarithms </vt:lpstr>
      <vt:lpstr>Properties of Logarithms </vt:lpstr>
      <vt:lpstr>More Properties</vt:lpstr>
      <vt:lpstr>Examples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138</cp:revision>
  <cp:lastPrinted>2017-10-18T18:14:06Z</cp:lastPrinted>
  <dcterms:created xsi:type="dcterms:W3CDTF">2017-08-21T18:28:24Z</dcterms:created>
  <dcterms:modified xsi:type="dcterms:W3CDTF">2018-04-24T13:44:31Z</dcterms:modified>
</cp:coreProperties>
</file>