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2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3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9"/>
    <p:restoredTop sz="94639"/>
  </p:normalViewPr>
  <p:slideViewPr>
    <p:cSldViewPr snapToGrid="0" snapToObjects="1">
      <p:cViewPr>
        <p:scale>
          <a:sx n="61" d="100"/>
          <a:sy n="61" d="100"/>
        </p:scale>
        <p:origin x="8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</a:t>
            </a:r>
            <a:r>
              <a:rPr lang="en-US" dirty="0" smtClean="0"/>
              <a:t>&amp; Trig Mr</a:t>
            </a:r>
            <a:r>
              <a:rPr lang="en-US" dirty="0"/>
              <a:t>. Cuddy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04" y="2483887"/>
            <a:ext cx="4444391" cy="3275782"/>
          </a:xfrm>
        </p:spPr>
      </p:pic>
    </p:spTree>
    <p:extLst>
      <p:ext uri="{BB962C8B-B14F-4D97-AF65-F5344CB8AC3E}">
        <p14:creationId xmlns:p14="http://schemas.microsoft.com/office/powerpoint/2010/main" val="142205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55" y="2652052"/>
            <a:ext cx="4515690" cy="3328334"/>
          </a:xfrm>
        </p:spPr>
      </p:pic>
    </p:spTree>
    <p:extLst>
      <p:ext uri="{BB962C8B-B14F-4D97-AF65-F5344CB8AC3E}">
        <p14:creationId xmlns:p14="http://schemas.microsoft.com/office/powerpoint/2010/main" val="145840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02" y="2841238"/>
            <a:ext cx="4301793" cy="3170679"/>
          </a:xfrm>
        </p:spPr>
      </p:pic>
    </p:spTree>
    <p:extLst>
      <p:ext uri="{BB962C8B-B14F-4D97-AF65-F5344CB8AC3E}">
        <p14:creationId xmlns:p14="http://schemas.microsoft.com/office/powerpoint/2010/main" val="172569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55" y="2588300"/>
            <a:ext cx="4437087" cy="3270399"/>
          </a:xfrm>
        </p:spPr>
      </p:pic>
    </p:spTree>
    <p:extLst>
      <p:ext uri="{BB962C8B-B14F-4D97-AF65-F5344CB8AC3E}">
        <p14:creationId xmlns:p14="http://schemas.microsoft.com/office/powerpoint/2010/main" val="203156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404241"/>
          </a:xfrm>
        </p:spPr>
        <p:txBody>
          <a:bodyPr>
            <a:normAutofit/>
          </a:bodyPr>
          <a:lstStyle/>
          <a:p>
            <a:r>
              <a:rPr lang="en-US" dirty="0" smtClean="0"/>
              <a:t>Why did we do this exercise?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can we apply this to this class?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smtClean="0"/>
              <a:t>the following?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9" y="2109362"/>
            <a:ext cx="5186079" cy="3934086"/>
          </a:xfrm>
        </p:spPr>
      </p:pic>
    </p:spTree>
    <p:extLst>
      <p:ext uri="{BB962C8B-B14F-4D97-AF65-F5344CB8AC3E}">
        <p14:creationId xmlns:p14="http://schemas.microsoft.com/office/powerpoint/2010/main" val="209538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following?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06" y="2297823"/>
            <a:ext cx="5054387" cy="3766645"/>
          </a:xfrm>
        </p:spPr>
      </p:pic>
    </p:spTree>
    <p:extLst>
      <p:ext uri="{BB962C8B-B14F-4D97-AF65-F5344CB8AC3E}">
        <p14:creationId xmlns:p14="http://schemas.microsoft.com/office/powerpoint/2010/main" val="315428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799"/>
            <a:ext cx="10011103" cy="3675993"/>
          </a:xfrm>
        </p:spPr>
        <p:txBody>
          <a:bodyPr>
            <a:normAutofit/>
          </a:bodyPr>
          <a:lstStyle/>
          <a:p>
            <a:r>
              <a:rPr lang="en-US" dirty="0" smtClean="0"/>
              <a:t>What are you expecting from this class?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 excited about?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your questions, concerns, etc.?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Autofit/>
          </a:bodyPr>
          <a:lstStyle/>
          <a:p>
            <a:r>
              <a:rPr lang="en-US" sz="3400" dirty="0"/>
              <a:t>In a </a:t>
            </a:r>
            <a:r>
              <a:rPr lang="en-US" sz="3400" b="1" i="1" u="sng" dirty="0"/>
              <a:t>fixed</a:t>
            </a:r>
            <a:r>
              <a:rPr lang="en-US" sz="3400" dirty="0"/>
              <a:t> mindset, people believe their basic qualities, like their intelligence or talent, are simply fixed </a:t>
            </a:r>
            <a:r>
              <a:rPr lang="en-US" sz="3400" dirty="0" smtClean="0"/>
              <a:t>traits. They </a:t>
            </a:r>
            <a:r>
              <a:rPr lang="en-US" sz="3400" dirty="0"/>
              <a:t>also believe that talent alone creates </a:t>
            </a:r>
            <a:r>
              <a:rPr lang="en-US" sz="3400" dirty="0" smtClean="0"/>
              <a:t>success. </a:t>
            </a:r>
            <a:r>
              <a:rPr lang="en-US" sz="3400" dirty="0"/>
              <a:t>They’re wrong.</a:t>
            </a:r>
          </a:p>
          <a:p>
            <a:r>
              <a:rPr lang="en-US" sz="3400" dirty="0"/>
              <a:t>In a </a:t>
            </a:r>
            <a:r>
              <a:rPr lang="en-US" sz="3400" b="1" i="1" u="sng" dirty="0"/>
              <a:t>growth</a:t>
            </a:r>
            <a:r>
              <a:rPr lang="en-US" sz="3400" dirty="0"/>
              <a:t> mindset, people believe that their most basic abilities can be developed through dedication and hard work—brains and talent are just the starting point. This view creates a love of learning and a resilience that is essential for great accomplishment</a:t>
            </a:r>
            <a:r>
              <a:rPr lang="en-US" sz="3400" dirty="0" smtClean="0"/>
              <a:t>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7511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855" y="602348"/>
            <a:ext cx="9601200" cy="704088"/>
          </a:xfrm>
        </p:spPr>
        <p:txBody>
          <a:bodyPr/>
          <a:lstStyle/>
          <a:p>
            <a:r>
              <a:rPr lang="en-US" dirty="0" smtClean="0"/>
              <a:t>5 Growth Mindset Strategies We’ll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855" y="1870841"/>
            <a:ext cx="10541876" cy="4987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1: Use Think-</a:t>
            </a:r>
            <a:r>
              <a:rPr lang="en-US" sz="3400" dirty="0" err="1"/>
              <a:t>Alouds</a:t>
            </a:r>
            <a:r>
              <a:rPr lang="en-US" sz="3400" dirty="0"/>
              <a:t> to Model How to Solve Problems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2: Ask Questions that Promote a Challenge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3: Allow for Opportunities when Students Work Together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4: Provide Time for Students to Share Out How They Solved the Problem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5: Take Time to Reflect (Including Errors)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644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36621" cy="1485900"/>
          </a:xfrm>
        </p:spPr>
        <p:txBody>
          <a:bodyPr/>
          <a:lstStyle/>
          <a:p>
            <a:r>
              <a:rPr lang="en-US" dirty="0" smtClean="0"/>
              <a:t>Get into groups of 3 with people around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184207"/>
            <a:ext cx="9601200" cy="3581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Objective: How do you count activity?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2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97047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301901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1510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8319188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326</TotalTime>
  <Words>301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Pre-Calc &amp; Trig Mr. Cuddy</vt:lpstr>
      <vt:lpstr>What are you expecting from this class?   What are you excited about?   What are your questions, concerns, etc.? </vt:lpstr>
      <vt:lpstr>Mindsets</vt:lpstr>
      <vt:lpstr>5 Growth Mindset Strategies We’ll Use</vt:lpstr>
      <vt:lpstr>Get into groups of 3 with people around you 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Why did we do this exercise?   How can we apply this to this class? </vt:lpstr>
      <vt:lpstr>What about the following? </vt:lpstr>
      <vt:lpstr>What about the following? </vt:lpstr>
      <vt:lpstr>Exit Ticket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20</cp:revision>
  <dcterms:created xsi:type="dcterms:W3CDTF">2017-08-20T19:00:27Z</dcterms:created>
  <dcterms:modified xsi:type="dcterms:W3CDTF">2018-08-15T18:13:34Z</dcterms:modified>
</cp:coreProperties>
</file>