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6" r:id="rId2"/>
    <p:sldId id="256" r:id="rId3"/>
    <p:sldId id="267" r:id="rId4"/>
    <p:sldId id="272" r:id="rId5"/>
    <p:sldId id="273" r:id="rId6"/>
    <p:sldId id="261" r:id="rId7"/>
    <p:sldId id="259" r:id="rId8"/>
    <p:sldId id="269" r:id="rId9"/>
    <p:sldId id="271" r:id="rId10"/>
    <p:sldId id="27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8" autoAdjust="0"/>
    <p:restoredTop sz="94660"/>
  </p:normalViewPr>
  <p:slideViewPr>
    <p:cSldViewPr snapToGrid="0">
      <p:cViewPr varScale="1">
        <p:scale>
          <a:sx n="58" d="100"/>
          <a:sy n="58" d="100"/>
        </p:scale>
        <p:origin x="56" y="2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Bell Work</a:t>
            </a:r>
            <a:br>
              <a:rPr lang="en-US" dirty="0" smtClean="0"/>
            </a:b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66577"/>
            <a:ext cx="3222434" cy="4790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1.) Describe the graph in as many ways as you can think of...  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922224"/>
            <a:ext cx="3737414" cy="31424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28531" y="3222991"/>
            <a:ext cx="18274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  y = 4x + 2</a:t>
            </a:r>
          </a:p>
          <a:p>
            <a:endParaRPr lang="en-US" sz="2400" b="1" dirty="0"/>
          </a:p>
          <a:p>
            <a:r>
              <a:rPr lang="en-US" sz="2400" b="1" dirty="0" smtClean="0"/>
              <a:t>2y </a:t>
            </a:r>
            <a:r>
              <a:rPr lang="en-US" sz="2400" b="1" dirty="0"/>
              <a:t>= </a:t>
            </a:r>
            <a:r>
              <a:rPr lang="en-US" sz="2400" b="1" dirty="0" smtClean="0"/>
              <a:t>8x </a:t>
            </a:r>
            <a:r>
              <a:rPr lang="en-US" sz="2400" b="1" dirty="0"/>
              <a:t>+ </a:t>
            </a:r>
            <a:r>
              <a:rPr lang="en-US" sz="2400" b="1" dirty="0" smtClean="0"/>
              <a:t>10</a:t>
            </a:r>
            <a:endParaRPr lang="en-US" sz="2400" b="1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72200" y="1497016"/>
            <a:ext cx="35400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2.) Describe </a:t>
            </a:r>
            <a:r>
              <a:rPr lang="en-US" sz="2400" dirty="0"/>
              <a:t>the two equations in as many ways as you can think of…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6172200" y="5024202"/>
            <a:ext cx="354008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3.) How could you compare and contrast the graph and the two equations?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083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60173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Exit Ticket: </a:t>
            </a:r>
            <a:r>
              <a:rPr lang="en-US" dirty="0"/>
              <a:t>Back to the Bell Work…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●</a:t>
            </a:r>
            <a:r>
              <a:rPr lang="en-US" sz="3800" dirty="0" smtClean="0"/>
              <a:t>How could the graphing Calculator help you </a:t>
            </a:r>
            <a:r>
              <a:rPr lang="en-US" sz="3800" smtClean="0"/>
              <a:t>with </a:t>
            </a:r>
            <a:br>
              <a:rPr lang="en-US" sz="3800" smtClean="0"/>
            </a:br>
            <a:r>
              <a:rPr lang="en-US" sz="3800" smtClean="0"/>
              <a:t>   this </a:t>
            </a:r>
            <a:r>
              <a:rPr lang="en-US" sz="3800" dirty="0" smtClean="0"/>
              <a:t>problem?</a:t>
            </a:r>
            <a:endParaRPr lang="en-US" sz="3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71600" y="2311159"/>
            <a:ext cx="3222434" cy="128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sz="2400" dirty="0" smtClean="0"/>
              <a:t>1.) Describe the graph in as many ways as you can think of...  </a:t>
            </a:r>
          </a:p>
          <a:p>
            <a:endParaRPr lang="en-US" sz="2400" dirty="0" smtClean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539168"/>
            <a:ext cx="3737414" cy="31424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28531" y="3384932"/>
            <a:ext cx="18274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  y = 4x + 2</a:t>
            </a:r>
          </a:p>
          <a:p>
            <a:endParaRPr lang="en-US" sz="2400" b="1" dirty="0"/>
          </a:p>
          <a:p>
            <a:r>
              <a:rPr lang="en-US" sz="2400" b="1" dirty="0" smtClean="0"/>
              <a:t>2y </a:t>
            </a:r>
            <a:r>
              <a:rPr lang="en-US" sz="2400" b="1" dirty="0"/>
              <a:t>= </a:t>
            </a:r>
            <a:r>
              <a:rPr lang="en-US" sz="2400" b="1" dirty="0" smtClean="0"/>
              <a:t>8x </a:t>
            </a:r>
            <a:r>
              <a:rPr lang="en-US" sz="2400" b="1" dirty="0"/>
              <a:t>+ </a:t>
            </a:r>
            <a:r>
              <a:rPr lang="en-US" sz="2400" b="1" dirty="0" smtClean="0"/>
              <a:t>10</a:t>
            </a:r>
            <a:endParaRPr lang="en-US" sz="2400" b="1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72200" y="2022662"/>
            <a:ext cx="35400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2.) Describe </a:t>
            </a:r>
            <a:r>
              <a:rPr lang="en-US" sz="2400" dirty="0"/>
              <a:t>the two equations in as many ways as you can think of…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6172200" y="5024202"/>
            <a:ext cx="354008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3.) How could you compare and contrast the graph and the two equations?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082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ALGEBRA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8312227" cy="3581400"/>
          </a:xfrm>
        </p:spPr>
        <p:txBody>
          <a:bodyPr>
            <a:normAutofit/>
          </a:bodyPr>
          <a:lstStyle/>
          <a:p>
            <a:r>
              <a:rPr lang="en-US" sz="2400" dirty="0"/>
              <a:t>Become familiar with the Graphing Calculators to manipulate equations to give us desired </a:t>
            </a:r>
            <a:r>
              <a:rPr lang="en-US" sz="2400" dirty="0" smtClean="0"/>
              <a:t>answers</a:t>
            </a:r>
          </a:p>
          <a:p>
            <a:r>
              <a:rPr lang="en-US" sz="2400" dirty="0" smtClean="0"/>
              <a:t>Check out Textbooks</a:t>
            </a:r>
          </a:p>
          <a:p>
            <a:r>
              <a:rPr lang="en-US" sz="2400" dirty="0" smtClean="0"/>
              <a:t>Become familiar with how to use the online textbook</a:t>
            </a:r>
          </a:p>
          <a:p>
            <a:r>
              <a:rPr lang="en-US" sz="2400" dirty="0" smtClean="0"/>
              <a:t>Explore </a:t>
            </a:r>
            <a:r>
              <a:rPr lang="en-US" sz="2400" i="1" dirty="0" smtClean="0"/>
              <a:t>Teams</a:t>
            </a:r>
          </a:p>
        </p:txBody>
      </p:sp>
    </p:spTree>
    <p:extLst>
      <p:ext uri="{BB962C8B-B14F-4D97-AF65-F5344CB8AC3E}">
        <p14:creationId xmlns:p14="http://schemas.microsoft.com/office/powerpoint/2010/main" val="1562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Graphing Calculator: </a:t>
            </a:r>
            <a:br>
              <a:rPr lang="en-US" dirty="0" smtClean="0"/>
            </a:br>
            <a:r>
              <a:rPr lang="en-US" dirty="0" smtClean="0"/>
              <a:t>Where are the buttons I need?!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5999"/>
                <a:ext cx="9601200" cy="404869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 smtClean="0"/>
                  <a:t>6 + 3 =		9 – 15 =	</a:t>
                </a:r>
                <a:r>
                  <a:rPr lang="en-US" sz="2400" dirty="0" smtClean="0"/>
                  <a:t>	24 </a:t>
                </a:r>
                <a:r>
                  <a:rPr lang="en-US" sz="2400" dirty="0" smtClean="0"/>
                  <a:t>/ 4 = 	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	        8 </a:t>
                </a:r>
                <a:r>
                  <a:rPr lang="en-US" sz="2400" dirty="0" smtClean="0"/>
                  <a:t>* 3 = 		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   </a:t>
                </a:r>
                <a:r>
                  <a:rPr lang="en-US" sz="2400" dirty="0" smtClean="0"/>
                  <a:t>(</a:t>
                </a:r>
                <a:r>
                  <a:rPr lang="en-US" sz="2400" dirty="0" smtClean="0"/>
                  <a:t>6 + 2) – 4(3 – 5) =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/>
                  <a:t> =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400" dirty="0" smtClean="0"/>
                  <a:t> = 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/>
                  <a:t> = 		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e>
                    </m:rad>
                  </m:oMath>
                </a14:m>
                <a:r>
                  <a:rPr lang="en-US" sz="2400" dirty="0" smtClean="0"/>
                  <a:t>		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e>
                    </m:rad>
                  </m:oMath>
                </a14:m>
                <a:r>
                  <a:rPr lang="en-US" dirty="0" smtClean="0"/>
                  <a:t>		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5999"/>
                <a:ext cx="9601200" cy="4048699"/>
              </a:xfrm>
              <a:blipFill rotWithShape="0">
                <a:blip r:embed="rId2"/>
                <a:stretch>
                  <a:fillRect l="-952" t="-1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55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Graphing Calculator: </a:t>
            </a:r>
            <a:br>
              <a:rPr lang="en-US" dirty="0"/>
            </a:br>
            <a:r>
              <a:rPr lang="en-US" dirty="0"/>
              <a:t>Where are the buttons I need?!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+6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endParaRPr lang="en-US" b="0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Make previous the graph look like it is the path a ball would take when thrown. 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What do you notice as you change the numbers?  What happens if we do the same thing with the first equation?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71" t="-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559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3465" y="311226"/>
            <a:ext cx="9601200" cy="914463"/>
          </a:xfrm>
        </p:spPr>
        <p:txBody>
          <a:bodyPr/>
          <a:lstStyle/>
          <a:p>
            <a:r>
              <a:rPr lang="en-US" dirty="0" smtClean="0"/>
              <a:t>Text Book Check Out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21745" y="1225689"/>
            <a:ext cx="1110867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When I call your name if you want a textbook: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1.) Grab the next one in order off the shelf,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2.) Tell me the number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3.) Grab a condition form, and fill it out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4.) Take the book home </a:t>
            </a:r>
          </a:p>
          <a:p>
            <a:endParaRPr lang="en-US" sz="2400" dirty="0"/>
          </a:p>
          <a:p>
            <a:r>
              <a:rPr lang="en-US" sz="2400" dirty="0" smtClean="0"/>
              <a:t>While waiting for your turn to get a book use your calculator to work on the following: </a:t>
            </a:r>
          </a:p>
          <a:p>
            <a:endParaRPr lang="en-US" sz="2400" dirty="0"/>
          </a:p>
          <a:p>
            <a:r>
              <a:rPr lang="en-US" sz="2400" dirty="0" smtClean="0"/>
              <a:t>1.) List the fewest and most amount of operations you find to get an answer of 24</a:t>
            </a:r>
          </a:p>
          <a:p>
            <a:endParaRPr lang="en-US" sz="2400" dirty="0"/>
          </a:p>
          <a:p>
            <a:r>
              <a:rPr lang="en-US" sz="2400" dirty="0" smtClean="0"/>
              <a:t>2.) Find 3 different pairs of answers for the following, and prove why you know  </a:t>
            </a:r>
            <a:br>
              <a:rPr lang="en-US" sz="2400" dirty="0" smtClean="0"/>
            </a:br>
            <a:r>
              <a:rPr lang="en-US" sz="2400" dirty="0" smtClean="0"/>
              <a:t>      they work:    6x + 8y = 48</a:t>
            </a:r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3.) Using all of the operations of PEMDAS, create a statement that yields the year              </a:t>
            </a:r>
            <a:br>
              <a:rPr lang="en-US" sz="2400" dirty="0" smtClean="0"/>
            </a:br>
            <a:r>
              <a:rPr lang="en-US" sz="2400" dirty="0" smtClean="0"/>
              <a:t>      you were born as the answer.  (Challenge: Use your month and day also)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39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Online Text Book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into your Office 365 account</a:t>
            </a:r>
          </a:p>
          <a:p>
            <a:r>
              <a:rPr lang="en-US" dirty="0" smtClean="0"/>
              <a:t>Click on the Waffle</a:t>
            </a:r>
          </a:p>
          <a:p>
            <a:r>
              <a:rPr lang="en-US" dirty="0" smtClean="0"/>
              <a:t>Click “All”</a:t>
            </a:r>
          </a:p>
          <a:p>
            <a:r>
              <a:rPr lang="en-US" dirty="0" smtClean="0"/>
              <a:t>Search “Pearson”</a:t>
            </a:r>
          </a:p>
          <a:p>
            <a:r>
              <a:rPr lang="en-US" dirty="0" smtClean="0"/>
              <a:t>Select our class and open the 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33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343" y="685800"/>
            <a:ext cx="9601200" cy="1005114"/>
          </a:xfrm>
        </p:spPr>
        <p:txBody>
          <a:bodyPr>
            <a:normAutofit/>
          </a:bodyPr>
          <a:lstStyle/>
          <a:p>
            <a:r>
              <a:rPr lang="en-US" dirty="0" smtClean="0"/>
              <a:t>Using Teams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343" y="2085718"/>
            <a:ext cx="4368800" cy="4557486"/>
          </a:xfrm>
        </p:spPr>
        <p:txBody>
          <a:bodyPr>
            <a:normAutofit/>
          </a:bodyPr>
          <a:lstStyle/>
          <a:p>
            <a:r>
              <a:rPr lang="en-US" dirty="0" smtClean="0"/>
              <a:t>Online Discussion</a:t>
            </a:r>
          </a:p>
          <a:p>
            <a:r>
              <a:rPr lang="en-US" dirty="0" smtClean="0"/>
              <a:t>Notes and PowerPoints</a:t>
            </a:r>
          </a:p>
        </p:txBody>
      </p:sp>
    </p:spTree>
    <p:extLst>
      <p:ext uri="{BB962C8B-B14F-4D97-AF65-F5344CB8AC3E}">
        <p14:creationId xmlns:p14="http://schemas.microsoft.com/office/powerpoint/2010/main" val="322698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with Graphing Calculators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Pros and Cons of the New Calculator</a:t>
            </a:r>
          </a:p>
          <a:p>
            <a:r>
              <a:rPr lang="en-US" sz="2400" dirty="0" smtClean="0"/>
              <a:t>Discussion: What do you like/hate about them so far? </a:t>
            </a:r>
          </a:p>
          <a:p>
            <a:r>
              <a:rPr lang="en-US" sz="2400" dirty="0" smtClean="0"/>
              <a:t>What do we need to practice more of with them?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232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323</TotalTime>
  <Words>263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Cambria Math</vt:lpstr>
      <vt:lpstr>Franklin Gothic Book</vt:lpstr>
      <vt:lpstr>Crop</vt:lpstr>
      <vt:lpstr>Bell Work </vt:lpstr>
      <vt:lpstr>ALGEBRA 3</vt:lpstr>
      <vt:lpstr>Objective</vt:lpstr>
      <vt:lpstr>Graphing Calculator:  Where are the buttons I need?!</vt:lpstr>
      <vt:lpstr>Graphing Calculator:  Where are the buttons I need?!</vt:lpstr>
      <vt:lpstr>Text Book Check Out</vt:lpstr>
      <vt:lpstr>Using the Online Text Book</vt:lpstr>
      <vt:lpstr>Using Teams</vt:lpstr>
      <vt:lpstr>More with Graphing Calculators</vt:lpstr>
      <vt:lpstr>Exit Ticket: Back to the Bell Work…  ●How could the graphing Calculator help you with     this problem?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21</cp:revision>
  <dcterms:created xsi:type="dcterms:W3CDTF">2017-08-21T18:28:24Z</dcterms:created>
  <dcterms:modified xsi:type="dcterms:W3CDTF">2017-08-29T15:41:10Z</dcterms:modified>
</cp:coreProperties>
</file>