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" y="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CFB9-BFB0-4368-A73B-8F20D943471B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05853-B5AD-4BB1-A83B-8CF87DCB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53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98" y="800100"/>
            <a:ext cx="9601200" cy="1485900"/>
          </a:xfrm>
        </p:spPr>
        <p:txBody>
          <a:bodyPr/>
          <a:lstStyle/>
          <a:p>
            <a:r>
              <a:rPr lang="en-US" u="sng" dirty="0"/>
              <a:t>Equations to Know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98" y="2286000"/>
            <a:ext cx="5407702" cy="3560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Exponential </a:t>
            </a:r>
            <a:r>
              <a:rPr lang="en-US" sz="4000" dirty="0"/>
              <a:t>Growth</a:t>
            </a:r>
            <a:br>
              <a:rPr lang="en-US" sz="4000" dirty="0"/>
            </a:br>
            <a:r>
              <a:rPr lang="en-US" sz="4000" dirty="0"/>
              <a:t>Exponential Decay</a:t>
            </a:r>
            <a:br>
              <a:rPr lang="en-US" sz="4000" dirty="0"/>
            </a:br>
            <a:r>
              <a:rPr lang="en-US" sz="4000" dirty="0"/>
              <a:t>Compound Continuously</a:t>
            </a:r>
            <a:br>
              <a:rPr lang="en-US" sz="4000" dirty="0"/>
            </a:br>
            <a:r>
              <a:rPr lang="en-US" sz="4000" dirty="0"/>
              <a:t>P(A or B) =</a:t>
            </a:r>
            <a:br>
              <a:rPr lang="en-US" sz="4000" dirty="0"/>
            </a:br>
            <a:r>
              <a:rPr lang="en-US" sz="4000" dirty="0"/>
              <a:t>P(A and B) =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696856" y="228600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/>
              <a:t>Standard Deviation</a:t>
            </a:r>
            <a:br>
              <a:rPr lang="en-US" sz="4000" dirty="0"/>
            </a:br>
            <a:r>
              <a:rPr lang="en-US" sz="4000" dirty="0"/>
              <a:t>Variance</a:t>
            </a:r>
            <a:br>
              <a:rPr lang="en-US" sz="4000" dirty="0"/>
            </a:br>
            <a:r>
              <a:rPr lang="en-US" sz="4000" dirty="0"/>
              <a:t>Combination</a:t>
            </a:r>
            <a:br>
              <a:rPr lang="en-US" sz="4000" dirty="0"/>
            </a:br>
            <a:r>
              <a:rPr lang="en-US" sz="4000" dirty="0"/>
              <a:t>Permutation</a:t>
            </a:r>
            <a:br>
              <a:rPr lang="en-US" sz="4000" dirty="0"/>
            </a:br>
            <a:r>
              <a:rPr lang="en-US" sz="4000" dirty="0"/>
              <a:t>Log to Exponential Form</a:t>
            </a:r>
          </a:p>
        </p:txBody>
      </p:sp>
    </p:spTree>
    <p:extLst>
      <p:ext uri="{BB962C8B-B14F-4D97-AF65-F5344CB8AC3E}">
        <p14:creationId xmlns:p14="http://schemas.microsoft.com/office/powerpoint/2010/main" val="27550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Chapter 4 </a:t>
            </a:r>
            <a:r>
              <a:rPr lang="en-US" u="sng" dirty="0" smtClean="0"/>
              <a:t>Quadratics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388964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Solve </a:t>
            </a:r>
            <a:r>
              <a:rPr lang="en-US" sz="4000" dirty="0" smtClean="0"/>
              <a:t>when factored</a:t>
            </a:r>
          </a:p>
          <a:p>
            <a:pPr marL="0" indent="0">
              <a:buNone/>
            </a:pPr>
            <a:r>
              <a:rPr lang="en-US" sz="4000" dirty="0" smtClean="0"/>
              <a:t>Solve in standard form</a:t>
            </a:r>
          </a:p>
          <a:p>
            <a:pPr marL="0" indent="0">
              <a:buNone/>
            </a:pPr>
            <a:r>
              <a:rPr lang="en-US" sz="4000" dirty="0" smtClean="0"/>
              <a:t>Solve by graphing </a:t>
            </a:r>
            <a:r>
              <a:rPr lang="en-US" sz="4000" dirty="0"/>
              <a:t>and find </a:t>
            </a:r>
            <a:r>
              <a:rPr lang="en-US" sz="4000" dirty="0" smtClean="0"/>
              <a:t>roots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Solve with quadratic formula (if imaginary)</a:t>
            </a:r>
          </a:p>
        </p:txBody>
      </p:sp>
      <p:sp>
        <p:nvSpPr>
          <p:cNvPr id="4" name="Rectangle 3"/>
          <p:cNvSpPr/>
          <p:nvPr/>
        </p:nvSpPr>
        <p:spPr>
          <a:xfrm>
            <a:off x="7631243" y="2171700"/>
            <a:ext cx="4560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Page 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270 #37–48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271 #61–64, 69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273 #14–16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1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Chapter </a:t>
            </a:r>
            <a:r>
              <a:rPr lang="en-US" u="sng" dirty="0" smtClean="0"/>
              <a:t>5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845" y="1896255"/>
            <a:ext cx="5628807" cy="44146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/>
              <a:t>Solve when factored</a:t>
            </a:r>
          </a:p>
          <a:p>
            <a:pPr marL="0" indent="0">
              <a:buNone/>
            </a:pPr>
            <a:r>
              <a:rPr lang="en-US" sz="4300" dirty="0"/>
              <a:t>Solve in standard form</a:t>
            </a:r>
          </a:p>
          <a:p>
            <a:pPr marL="0" indent="0">
              <a:buNone/>
            </a:pPr>
            <a:r>
              <a:rPr lang="en-US" sz="4300" dirty="0"/>
              <a:t>Solve by graphing and find </a:t>
            </a:r>
            <a:r>
              <a:rPr lang="en-US" sz="4300" dirty="0" smtClean="0"/>
              <a:t>roots</a:t>
            </a:r>
          </a:p>
          <a:p>
            <a:pPr marL="0" indent="0">
              <a:buNone/>
            </a:pPr>
            <a:r>
              <a:rPr lang="en-US" sz="4300" dirty="0"/>
              <a:t>Use synthetic division if roots can’t be found graphing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5652" y="1896255"/>
            <a:ext cx="53065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Page 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348 #5–9, 16–19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349 #24–30, 35–37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34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Chapter 11 </a:t>
            </a:r>
            <a:r>
              <a:rPr lang="en-US" u="sng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14912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Probability of Marbles</a:t>
            </a:r>
            <a:br>
              <a:rPr lang="en-US" sz="4000" dirty="0"/>
            </a:br>
            <a:r>
              <a:rPr lang="en-US" sz="4000" dirty="0"/>
              <a:t>Mutually Exclusive</a:t>
            </a:r>
            <a:br>
              <a:rPr lang="en-US" sz="4000" dirty="0"/>
            </a:br>
            <a:r>
              <a:rPr lang="en-US" sz="4000" dirty="0" smtClean="0"/>
              <a:t>Factorials</a:t>
            </a:r>
          </a:p>
          <a:p>
            <a:pPr marL="0" indent="0">
              <a:buNone/>
            </a:pPr>
            <a:r>
              <a:rPr lang="en-US" sz="4000" dirty="0" smtClean="0"/>
              <a:t>Combinations</a:t>
            </a:r>
          </a:p>
          <a:p>
            <a:pPr marL="0" indent="0">
              <a:buNone/>
            </a:pPr>
            <a:r>
              <a:rPr lang="en-US" sz="4000" dirty="0" smtClean="0"/>
              <a:t>Permutations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7155304" y="2286000"/>
            <a:ext cx="3817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752 #9–19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753 #20–28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20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ACT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Evaluate functions</a:t>
            </a:r>
            <a:br>
              <a:rPr lang="en-US" sz="4000" dirty="0"/>
            </a:br>
            <a:r>
              <a:rPr lang="en-US" sz="4000" dirty="0"/>
              <a:t>Find Midpoint</a:t>
            </a:r>
            <a:br>
              <a:rPr lang="en-US" sz="4000" dirty="0"/>
            </a:br>
            <a:r>
              <a:rPr lang="en-US" sz="4000" dirty="0"/>
              <a:t>Find </a:t>
            </a:r>
            <a:r>
              <a:rPr lang="en-US" sz="4000" dirty="0" smtClean="0"/>
              <a:t>Mean</a:t>
            </a:r>
          </a:p>
          <a:p>
            <a:pPr marL="0" indent="0">
              <a:buNone/>
            </a:pPr>
            <a:r>
              <a:rPr lang="en-US" sz="4000" dirty="0" smtClean="0"/>
              <a:t>Apply a </a:t>
            </a:r>
            <a:r>
              <a:rPr lang="en-US" sz="4000" smtClean="0"/>
              <a:t>given formula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233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Chapter 11 </a:t>
            </a:r>
            <a:r>
              <a:rPr lang="en-US" u="sng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803" y="2238465"/>
            <a:ext cx="472939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Mean, Median, Mode, Range</a:t>
            </a:r>
            <a:br>
              <a:rPr lang="en-US" sz="4000" dirty="0"/>
            </a:br>
            <a:r>
              <a:rPr lang="en-US" sz="4000" dirty="0"/>
              <a:t>Variance, Standard Deviation, and</a:t>
            </a:r>
            <a:br>
              <a:rPr lang="en-US" sz="4000" dirty="0"/>
            </a:br>
            <a:r>
              <a:rPr lang="en-US" sz="4000" dirty="0"/>
              <a:t>Normal Distribution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5712" y="2238465"/>
            <a:ext cx="430217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754 #32 – 36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755 #43–45 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Page 756 #63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Chapter 7: Exponential and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044190" cy="3581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/>
              <a:t>Rewrite log and exponential form</a:t>
            </a:r>
            <a:br>
              <a:rPr lang="en-US" sz="4000" dirty="0"/>
            </a:br>
            <a:r>
              <a:rPr lang="en-US" sz="4000" dirty="0"/>
              <a:t>Evaluate logs</a:t>
            </a:r>
            <a:br>
              <a:rPr lang="en-US" sz="4000" dirty="0"/>
            </a:br>
            <a:r>
              <a:rPr lang="en-US" sz="4000" dirty="0"/>
              <a:t>Solve log/exponential equations</a:t>
            </a:r>
            <a:br>
              <a:rPr lang="en-US" sz="4000" dirty="0"/>
            </a:br>
            <a:r>
              <a:rPr lang="en-US" sz="4000" dirty="0"/>
              <a:t>Compound continuously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5790" y="2286000"/>
            <a:ext cx="5411449" cy="2066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489 #24–31</a:t>
            </a:r>
            <a:b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 490 #52–59, 64  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1964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5035</TotalTime>
  <Words>107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Franklin Gothic Book</vt:lpstr>
      <vt:lpstr>Times New Roman</vt:lpstr>
      <vt:lpstr>Crop</vt:lpstr>
      <vt:lpstr>Algebra 4</vt:lpstr>
      <vt:lpstr>Equations to Know </vt:lpstr>
      <vt:lpstr>Chapter 4 Quadratics</vt:lpstr>
      <vt:lpstr>Chapter 5 Polynomials</vt:lpstr>
      <vt:lpstr>Chapter 11 Probability</vt:lpstr>
      <vt:lpstr>ACT Review</vt:lpstr>
      <vt:lpstr>Chapter 11 Stats</vt:lpstr>
      <vt:lpstr>Chapter 7: Exponential and Log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142</cp:revision>
  <cp:lastPrinted>2017-10-18T18:14:06Z</cp:lastPrinted>
  <dcterms:created xsi:type="dcterms:W3CDTF">2017-08-21T18:28:24Z</dcterms:created>
  <dcterms:modified xsi:type="dcterms:W3CDTF">2018-05-15T15:43:45Z</dcterms:modified>
</cp:coreProperties>
</file>