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6" r:id="rId3"/>
    <p:sldId id="342" r:id="rId4"/>
    <p:sldId id="256" r:id="rId5"/>
    <p:sldId id="332" r:id="rId6"/>
    <p:sldId id="341" r:id="rId7"/>
    <p:sldId id="345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.) 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=??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Quiz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Evaluate</a:t>
            </a:r>
          </a:p>
          <a:p>
            <a:r>
              <a:rPr lang="en-US" sz="3000" dirty="0" smtClean="0"/>
              <a:t>Expand</a:t>
            </a:r>
          </a:p>
          <a:p>
            <a:r>
              <a:rPr lang="en-US" sz="3000" dirty="0" smtClean="0"/>
              <a:t>Solve</a:t>
            </a:r>
          </a:p>
          <a:p>
            <a:r>
              <a:rPr lang="en-US" sz="3000" dirty="0" smtClean="0"/>
              <a:t>Compound Continuously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19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262 #15, 17, 21, 43, 59, 61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388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219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Log and Exponentials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201"/>
                <a:ext cx="3091543" cy="3265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Evaluate: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2.)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u="sng" dirty="0" smtClean="0"/>
                  <a:t>Expand:</a:t>
                </a:r>
                <a:endParaRPr lang="en-US" sz="32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201"/>
                <a:ext cx="3091543" cy="3265831"/>
              </a:xfrm>
              <a:blipFill rotWithShape="0">
                <a:blip r:embed="rId2"/>
                <a:stretch>
                  <a:fillRect l="-4931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63659" y="1143201"/>
                <a:ext cx="4458741" cy="5036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b="1" u="sng" dirty="0" smtClean="0"/>
                  <a:t>Solve:</a:t>
                </a:r>
                <a:endParaRPr lang="en-US" sz="3200" b="1" u="sng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.) 7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343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59" y="1143201"/>
                <a:ext cx="4458741" cy="5036695"/>
              </a:xfrm>
              <a:prstGeom prst="rect">
                <a:avLst/>
              </a:prstGeom>
              <a:blipFill rotWithShape="0">
                <a:blip r:embed="rId3"/>
                <a:stretch>
                  <a:fillRect l="-3415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4862204"/>
            <a:ext cx="10080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7.) You </a:t>
            </a:r>
            <a:r>
              <a:rPr lang="en-US" sz="3200" dirty="0"/>
              <a:t>have $3000 to invest. How long will it take for you to have $5000 in your account if you invest it at 6.2% compounded continuously?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277429"/>
            <a:ext cx="1220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Solve:</a:t>
            </a:r>
          </a:p>
        </p:txBody>
      </p:sp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977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6570"/>
            <a:ext cx="9601200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Evaluate log and ln with numbers</a:t>
            </a:r>
          </a:p>
          <a:p>
            <a:pPr marL="0" indent="0">
              <a:buNone/>
            </a:pPr>
            <a:r>
              <a:rPr lang="en-US" sz="3400" dirty="0" smtClean="0"/>
              <a:t>Simplify log </a:t>
            </a:r>
            <a:r>
              <a:rPr lang="en-US" sz="3400" dirty="0"/>
              <a:t>and ln with </a:t>
            </a:r>
            <a:r>
              <a:rPr lang="en-US" sz="3400" dirty="0" smtClean="0"/>
              <a:t>variables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Expand and Condense logs with properties</a:t>
            </a:r>
          </a:p>
          <a:p>
            <a:pPr marL="0" indent="0">
              <a:buNone/>
            </a:pPr>
            <a:r>
              <a:rPr lang="en-US" sz="3400" dirty="0" smtClean="0"/>
              <a:t>Rewrite from exponential to log and </a:t>
            </a:r>
            <a:r>
              <a:rPr lang="en-US" sz="3400" dirty="0" err="1" smtClean="0"/>
              <a:t>vica</a:t>
            </a:r>
            <a:r>
              <a:rPr lang="en-US" sz="3400" dirty="0" smtClean="0"/>
              <a:t> versa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Solve exponentials and logarithms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Logarithmic models </a:t>
            </a:r>
            <a:r>
              <a:rPr lang="en-US" sz="3400" smtClean="0"/>
              <a:t>and solving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Page </a:t>
            </a:r>
            <a:r>
              <a:rPr lang="en-US" sz="4000" dirty="0" smtClean="0"/>
              <a:t>488 #18 – 31, 38 – 71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22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5224</TotalTime>
  <Words>127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Bell Work: Solve</vt:lpstr>
      <vt:lpstr>For Quiz Today</vt:lpstr>
      <vt:lpstr>From Last Time</vt:lpstr>
      <vt:lpstr>Pre-calc trig</vt:lpstr>
      <vt:lpstr>Quiz Log and Exponentials</vt:lpstr>
      <vt:lpstr>Things to Study:</vt:lpstr>
      <vt:lpstr>Review Assignment: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139</cp:revision>
  <cp:lastPrinted>2017-10-18T18:14:06Z</cp:lastPrinted>
  <dcterms:created xsi:type="dcterms:W3CDTF">2017-08-21T18:28:24Z</dcterms:created>
  <dcterms:modified xsi:type="dcterms:W3CDTF">2018-05-10T17:37:33Z</dcterms:modified>
</cp:coreProperties>
</file>