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4" r:id="rId3"/>
    <p:sldId id="256" r:id="rId4"/>
    <p:sldId id="343" r:id="rId5"/>
    <p:sldId id="346" r:id="rId6"/>
    <p:sldId id="332" r:id="rId7"/>
    <p:sldId id="345" r:id="rId8"/>
    <p:sldId id="347" r:id="rId9"/>
    <p:sldId id="341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(odd), 33–41 (odd)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585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 Natural 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Objectives: To evaluate and simplify natural logs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		To review properties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71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with Natural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11412511" cy="5276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</m:oMath>
                </a14:m>
                <a:r>
                  <a:rPr lang="en-US" sz="3400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11412511" cy="5276538"/>
              </a:xfrm>
              <a:blipFill rotWithShape="0">
                <a:blip r:embed="rId2"/>
                <a:stretch>
                  <a:fillRect l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Formulas applied to Natural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Exponential Growth: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Exponential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Interest Formula:</a:t>
                </a:r>
                <a:r>
                  <a:rPr lang="en-US" sz="3000" b="1" i="1" dirty="0"/>
                  <a:t>  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sz="3000" i="1" dirty="0"/>
                  <a:t> </a:t>
                </a:r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Continuously Formula:</a:t>
                </a:r>
                <a:r>
                  <a:rPr lang="en-US" sz="3000" b="1" i="1" dirty="0"/>
                  <a:t> </a:t>
                </a:r>
                <a:r>
                  <a:rPr lang="en-US" sz="3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685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as a single log.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438"/>
            <a:ext cx="7058722" cy="467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</a:t>
            </a:r>
            <a:r>
              <a:rPr lang="en-US" sz="3000" dirty="0" smtClean="0"/>
              <a:t> ln 4			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ln 18 – ln 10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2(ln 8 + ln 5) </a:t>
            </a:r>
          </a:p>
        </p:txBody>
      </p:sp>
    </p:spTree>
    <p:extLst>
      <p:ext uri="{BB962C8B-B14F-4D97-AF65-F5344CB8AC3E}">
        <p14:creationId xmlns:p14="http://schemas.microsoft.com/office/powerpoint/2010/main" val="38474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  <a:r>
                  <a:rPr lang="en-US" sz="3000" dirty="0"/>
                  <a:t>ln 9</a:t>
                </a:r>
                <a:r>
                  <a:rPr lang="en-US" sz="3000" dirty="0" smtClean="0"/>
                  <a:t>x = 4				</a:t>
                </a:r>
                <a:r>
                  <a:rPr lang="en-US" sz="3000" smtClean="0"/>
                  <a:t>	2 </a:t>
                </a:r>
                <a:r>
                  <a:rPr lang="en-US" sz="3000" dirty="0"/>
                  <a:t>ln </a:t>
                </a:r>
                <a:r>
                  <a:rPr lang="en-US" sz="3000" dirty="0" smtClean="0"/>
                  <a:t>(</a:t>
                </a:r>
                <a:r>
                  <a:rPr lang="en-US" sz="3000" smtClean="0"/>
                  <a:t>9x–15</a:t>
                </a:r>
                <a:r>
                  <a:rPr lang="en-US" sz="3000"/>
                  <a:t>) – 10= </a:t>
                </a:r>
                <a:r>
                  <a:rPr lang="en-US" sz="3000" dirty="0"/>
                  <a:t>8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sz="3000" dirty="0" smtClean="0"/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3000" dirty="0"/>
                  <a:t>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smtClean="0"/>
              <a:t>Page 480 # 5–8, 11, 13, 21, 29, 31, 35, 38, 39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4921</TotalTime>
  <Words>91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7.6 Natural Logarithms</vt:lpstr>
      <vt:lpstr>Properties with Natural Log</vt:lpstr>
      <vt:lpstr>Formulas applied to Natural Log</vt:lpstr>
      <vt:lpstr>Example: Write as a single log.</vt:lpstr>
      <vt:lpstr>Example: Solve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135</cp:revision>
  <cp:lastPrinted>2017-10-18T18:14:06Z</cp:lastPrinted>
  <dcterms:created xsi:type="dcterms:W3CDTF">2017-08-21T18:28:24Z</dcterms:created>
  <dcterms:modified xsi:type="dcterms:W3CDTF">2018-05-07T15:39:41Z</dcterms:modified>
</cp:coreProperties>
</file>