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4" r:id="rId3"/>
    <p:sldId id="271" r:id="rId4"/>
    <p:sldId id="263" r:id="rId5"/>
    <p:sldId id="258" r:id="rId6"/>
    <p:sldId id="265" r:id="rId7"/>
    <p:sldId id="267" r:id="rId8"/>
    <p:sldId id="275" r:id="rId9"/>
    <p:sldId id="276" r:id="rId10"/>
    <p:sldId id="270" r:id="rId11"/>
    <p:sldId id="272" r:id="rId12"/>
    <p:sldId id="273" r:id="rId13"/>
    <p:sldId id="277" r:id="rId14"/>
    <p:sldId id="278" r:id="rId15"/>
    <p:sldId id="279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4" y="1080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 (10 – 12 minutes)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4264" y="756143"/>
                <a:ext cx="5474159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Solve for x: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756143"/>
                <a:ext cx="5474159" cy="1785104"/>
              </a:xfrm>
              <a:prstGeom prst="rect">
                <a:avLst/>
              </a:prstGeom>
              <a:blipFill rotWithShape="0">
                <a:blip r:embed="rId2"/>
                <a:stretch>
                  <a:fillRect l="-2895" t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727807" y="756143"/>
            <a:ext cx="446419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Solve for x:</a:t>
            </a:r>
            <a:endParaRPr lang="en-US" sz="3000" i="1" dirty="0" smtClean="0"/>
          </a:p>
          <a:p>
            <a:endParaRPr lang="en-US" sz="3000" dirty="0"/>
          </a:p>
          <a:p>
            <a:r>
              <a:rPr lang="en-US" sz="3000" dirty="0"/>
              <a:t> </a:t>
            </a:r>
            <a:r>
              <a:rPr lang="en-US" sz="3000" dirty="0" smtClean="0"/>
              <a:t>    12 &gt; 4|2x+7| </a:t>
            </a:r>
            <a:endParaRPr lang="en-US" sz="30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4264" y="3913001"/>
            <a:ext cx="100739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Put these examples in your notes… you can use them for the quiz that we will take </a:t>
            </a:r>
            <a:r>
              <a:rPr lang="en-US" sz="3200" b="1" i="1" u="sng" dirty="0" smtClean="0"/>
              <a:t>next class time</a:t>
            </a:r>
            <a:r>
              <a:rPr lang="en-US" sz="3200" i="1" dirty="0" smtClean="0"/>
              <a:t>. </a:t>
            </a:r>
          </a:p>
          <a:p>
            <a:endParaRPr lang="en-US" sz="3200" i="1" dirty="0"/>
          </a:p>
          <a:p>
            <a:r>
              <a:rPr lang="en-US" sz="3200" i="1" dirty="0" smtClean="0"/>
              <a:t>*The next slide will help if needed. 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else could they ask us?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0" y="1379095"/>
            <a:ext cx="11142689" cy="5478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Given:   (-</a:t>
            </a:r>
            <a:r>
              <a:rPr lang="en-US" sz="2800" b="1" i="1" dirty="0"/>
              <a:t>6, 4) and (-2, -12)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else could they ask us?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430" y="1379095"/>
            <a:ext cx="11322569" cy="5478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Given:   (-</a:t>
            </a:r>
            <a:r>
              <a:rPr lang="en-US" sz="2800" b="1" i="1" dirty="0"/>
              <a:t>6, 4) and (-2, -12</a:t>
            </a:r>
            <a:r>
              <a:rPr lang="en-US" sz="2800" b="1" i="1" dirty="0" smtClean="0"/>
              <a:t>)</a:t>
            </a:r>
          </a:p>
          <a:p>
            <a:pPr marL="0" indent="0">
              <a:buNone/>
            </a:pPr>
            <a:endParaRPr lang="en-US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Some Examples: </a:t>
            </a:r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r>
              <a:rPr lang="en-US" sz="2800" i="1" dirty="0" smtClean="0"/>
              <a:t>What is the distance between </a:t>
            </a:r>
            <a:r>
              <a:rPr lang="en-US" sz="2800" i="1" dirty="0"/>
              <a:t>(how far apart are </a:t>
            </a:r>
            <a:r>
              <a:rPr lang="en-US" sz="2800" i="1" dirty="0" smtClean="0"/>
              <a:t>they) these two points? 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/>
              <a:t>What is </a:t>
            </a:r>
            <a:r>
              <a:rPr lang="en-US" sz="2800" i="1" dirty="0" smtClean="0"/>
              <a:t>the midpoint of </a:t>
            </a:r>
            <a:r>
              <a:rPr lang="en-US" sz="2800" i="1" dirty="0"/>
              <a:t>these two points? </a:t>
            </a: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 smtClean="0"/>
              <a:t>Graph.</a:t>
            </a:r>
            <a:endParaRPr lang="en-US" sz="2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 following. Is it a function?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4y – 2x = –12</a:t>
            </a:r>
            <a:endParaRPr lang="en-US" sz="3000" dirty="0"/>
          </a:p>
        </p:txBody>
      </p:sp>
      <p:pic>
        <p:nvPicPr>
          <p:cNvPr id="1028" name="Picture 4" descr="Image result for graph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7" y="1661887"/>
            <a:ext cx="5309483" cy="50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7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 following. Is it a function?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4y – 2x = –12</a:t>
            </a:r>
            <a:endParaRPr lang="en-US" sz="3000" dirty="0"/>
          </a:p>
        </p:txBody>
      </p:sp>
      <p:pic>
        <p:nvPicPr>
          <p:cNvPr id="1028" name="Picture 4" descr="Image result for graph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7" y="1661887"/>
            <a:ext cx="5309483" cy="50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73829"/>
              </p:ext>
            </p:extLst>
          </p:nvPr>
        </p:nvGraphicFramePr>
        <p:xfrm>
          <a:off x="812800" y="3332238"/>
          <a:ext cx="3889830" cy="334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915"/>
                <a:gridCol w="1944915"/>
              </a:tblGrid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X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y</a:t>
                      </a:r>
                      <a:endParaRPr lang="en-US" sz="3000" dirty="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897" y="2812868"/>
            <a:ext cx="492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Plug in the following x and solve for 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86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 following.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4y – 2x = –12</a:t>
            </a:r>
            <a:endParaRPr lang="en-US" sz="3000" dirty="0"/>
          </a:p>
        </p:txBody>
      </p:sp>
      <p:pic>
        <p:nvPicPr>
          <p:cNvPr id="1028" name="Picture 4" descr="Image result for graph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7" y="1661887"/>
            <a:ext cx="5309483" cy="50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74251"/>
              </p:ext>
            </p:extLst>
          </p:nvPr>
        </p:nvGraphicFramePr>
        <p:xfrm>
          <a:off x="812800" y="3332238"/>
          <a:ext cx="3889830" cy="334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49"/>
                <a:gridCol w="2316481"/>
              </a:tblGrid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X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y</a:t>
                      </a:r>
                      <a:endParaRPr lang="en-US" sz="3000" dirty="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-4</a:t>
                      </a:r>
                      <a:endParaRPr lang="en-US" sz="3000" dirty="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-14/4= -3.5</a:t>
                      </a:r>
                      <a:endParaRPr lang="en-US" sz="3000" dirty="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-3</a:t>
                      </a:r>
                      <a:endParaRPr lang="en-US" sz="3000" dirty="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-10/4= -2.5</a:t>
                      </a:r>
                      <a:endParaRPr lang="en-US" sz="3000" dirty="0"/>
                    </a:p>
                  </a:txBody>
                  <a:tcPr/>
                </a:tc>
              </a:tr>
              <a:tr h="55670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-2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897" y="2812868"/>
            <a:ext cx="4173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Graph the following points now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383383" y="3979817"/>
            <a:ext cx="4589417" cy="22206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9240597" y="4706977"/>
            <a:ext cx="161109" cy="16546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965473" y="4872440"/>
            <a:ext cx="161109" cy="16546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626643" y="4994362"/>
            <a:ext cx="161109" cy="16546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303621" y="5185952"/>
            <a:ext cx="161109" cy="16546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959633" y="5351416"/>
            <a:ext cx="161109" cy="16546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the following. Another option… solve the equation for y and then type into your calculator!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704012"/>
                <a:ext cx="9601200" cy="41539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4y – 2x = –12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4y  </a:t>
                </a:r>
                <a:r>
                  <a:rPr lang="en-US" sz="3000" dirty="0" smtClean="0"/>
                  <a:t>       = 2x </a:t>
                </a:r>
                <a:r>
                  <a:rPr lang="en-US" sz="3000" dirty="0"/>
                  <a:t>–12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b="1" dirty="0" smtClean="0"/>
                  <a:t>y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 –</m:t>
                        </m:r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m:rPr>
                            <m:nor/>
                          </m:rPr>
                          <a:rPr lang="en-US" sz="3000" b="1" dirty="0"/>
                          <m:t> </m:t>
                        </m:r>
                      </m:num>
                      <m:den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3000" b="1" dirty="0" smtClean="0"/>
              </a:p>
              <a:p>
                <a:pPr marL="0" indent="0">
                  <a:buNone/>
                </a:pPr>
                <a:r>
                  <a:rPr lang="en-US" sz="3000" b="1" dirty="0" smtClean="0"/>
                  <a:t>y </a:t>
                </a:r>
                <a:r>
                  <a:rPr lang="en-US" sz="30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000" b="1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704012"/>
                <a:ext cx="9601200" cy="4153988"/>
              </a:xfrm>
              <a:blipFill rotWithShape="0">
                <a:blip r:embed="rId2"/>
                <a:stretch>
                  <a:fillRect l="-1460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graph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7" y="1661887"/>
            <a:ext cx="5309483" cy="50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8621486" y="5007429"/>
            <a:ext cx="139337" cy="17417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252858" y="4693920"/>
            <a:ext cx="139337" cy="17417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365966" y="3997235"/>
            <a:ext cx="4606834" cy="22903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3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825"/>
            <a:ext cx="10485620" cy="4901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Describe the slope between the following two special cases.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dirty="0" smtClean="0"/>
              <a:t>		(4, 2) and (4, -6)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Can you write the equation of the line that passes through these two points?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Can you graph the line? </a:t>
            </a:r>
          </a:p>
        </p:txBody>
      </p:sp>
    </p:spTree>
    <p:extLst>
      <p:ext uri="{BB962C8B-B14F-4D97-AF65-F5344CB8AC3E}">
        <p14:creationId xmlns:p14="http://schemas.microsoft.com/office/powerpoint/2010/main" val="150084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  (20 – </a:t>
            </a:r>
            <a:r>
              <a:rPr lang="en-US" smtClean="0"/>
              <a:t>30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smtClean="0"/>
              <a:t>New Material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Page 78 #4-6, 23, 31, 37, 50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80 #68, 69, 71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3675" y="177118"/>
                <a:ext cx="5688244" cy="6863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Solve for x: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000" b="0" i="0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:r>
                  <a:rPr lang="en-US" sz="3000" b="0" i="1" dirty="0" smtClean="0">
                    <a:latin typeface="Cambria Math" panose="02040503050406030204" pitchFamily="18" charset="0"/>
                  </a:rPr>
                  <a:t>			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7   −7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3000" dirty="0" smtClean="0"/>
                  <a:t>             </a:t>
                </a:r>
                <a:r>
                  <a:rPr lang="en-US" sz="3000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00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        =19</m:t>
                    </m:r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There are two possible answers…</a:t>
                </a:r>
              </a:p>
              <a:p>
                <a:endParaRPr lang="en-US" sz="3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−5=19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3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−5=−19</m:t>
                      </m:r>
                    </m:oMath>
                  </m:oMathPara>
                </a14:m>
                <a:endParaRPr lang="en-US" sz="3000" dirty="0"/>
              </a:p>
              <a:p>
                <a:r>
                  <a:rPr lang="en-US" sz="3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0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 +5                 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   +5</m:t>
                    </m:r>
                  </m:oMath>
                </a14:m>
                <a:r>
                  <a:rPr lang="en-US" sz="3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24                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  =−14</m:t>
                    </m:r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3000" b="1" dirty="0" smtClean="0"/>
                  <a:t>        or       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1" i="0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sz="3000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000" b="1" i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3000" b="1" dirty="0"/>
              </a:p>
              <a:p>
                <a:endParaRPr lang="en-US" sz="3000" b="1" dirty="0"/>
              </a:p>
              <a:p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75" y="177118"/>
                <a:ext cx="5688244" cy="6863417"/>
              </a:xfrm>
              <a:prstGeom prst="rect">
                <a:avLst/>
              </a:prstGeom>
              <a:blipFill rotWithShape="0">
                <a:blip r:embed="rId2"/>
                <a:stretch>
                  <a:fillRect l="-2787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909159" y="233498"/>
            <a:ext cx="446419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Solve for x:</a:t>
            </a:r>
            <a:endParaRPr lang="en-US" sz="3000" i="1" dirty="0" smtClean="0"/>
          </a:p>
          <a:p>
            <a:endParaRPr lang="en-US" sz="3000" dirty="0" smtClean="0"/>
          </a:p>
          <a:p>
            <a:r>
              <a:rPr lang="en-US" sz="3000" dirty="0" smtClean="0"/>
              <a:t>     12 &gt; 4|2x+7| </a:t>
            </a:r>
            <a:endParaRPr lang="en-US" sz="3000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73675" y="2025971"/>
            <a:ext cx="4100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2181" y="4377304"/>
            <a:ext cx="2271485" cy="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8205" y="4371293"/>
            <a:ext cx="2271485" cy="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42363" y="1697242"/>
            <a:ext cx="614279" cy="6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21028" y="1697242"/>
            <a:ext cx="1274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475644" y="1634375"/>
                <a:ext cx="2039257" cy="554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sz="3000" i="1" dirty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>
                    <a:latin typeface="Cambria Math" panose="02040503050406030204" pitchFamily="18" charset="0"/>
                  </a:rPr>
                </a:br>
                <a:endParaRPr lang="en-US" sz="3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644" y="1634375"/>
                <a:ext cx="2039257" cy="5540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85716" y="2144043"/>
                <a:ext cx="230999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3&gt;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716" y="2144043"/>
                <a:ext cx="230999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466402" y="3054829"/>
            <a:ext cx="55696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There are two possible answers…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80053" y="3730977"/>
                <a:ext cx="261687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3&gt;2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sz="3000" dirty="0" smtClean="0"/>
                  <a:t>   or</a:t>
                </a:r>
                <a:endParaRPr lang="en-US" sz="3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053" y="3730977"/>
                <a:ext cx="2616870" cy="553998"/>
              </a:xfrm>
              <a:prstGeom prst="rect">
                <a:avLst/>
              </a:prstGeom>
              <a:blipFill rotWithShape="0">
                <a:blip r:embed="rId5"/>
                <a:stretch>
                  <a:fillRect t="-13187" r="-4651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726077" y="3730977"/>
                <a:ext cx="238443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−3&lt;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077" y="3730977"/>
                <a:ext cx="238443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 flipH="1">
            <a:off x="6347824" y="275772"/>
            <a:ext cx="45719" cy="6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851206" y="2188437"/>
            <a:ext cx="3247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579822" y="4637333"/>
                <a:ext cx="503259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4&gt;2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 smtClean="0"/>
                  <a:t>   or          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10&lt;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822" y="4637333"/>
                <a:ext cx="5032596" cy="553998"/>
              </a:xfrm>
              <a:prstGeom prst="rect">
                <a:avLst/>
              </a:prstGeom>
              <a:blipFill rotWithShape="0">
                <a:blip r:embed="rId7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84614" y="5364137"/>
                <a:ext cx="443698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 dirty="0" smtClean="0"/>
                  <a:t>   or          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 dirty="0"/>
                  <a:t> 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14" y="5364137"/>
                <a:ext cx="4436984" cy="553998"/>
              </a:xfrm>
              <a:prstGeom prst="rect">
                <a:avLst/>
              </a:prstGeom>
              <a:blipFill rotWithShape="0">
                <a:blip r:embed="rId8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10689771" y="1675046"/>
            <a:ext cx="775388" cy="2059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060824" y="86031"/>
            <a:ext cx="11031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sign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427029" y="5191332"/>
            <a:ext cx="580735" cy="875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8540711" y="5191331"/>
            <a:ext cx="683822" cy="86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60207" y="5997714"/>
            <a:ext cx="341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flip because we divided by a positive 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(18 – 20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45 #2-5, 29, 45, 65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48 #96, 99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375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51143" cy="1485900"/>
          </a:xfrm>
        </p:spPr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 Equations		(20 – 30 minutes)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232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</a:t>
            </a:r>
            <a:r>
              <a:rPr lang="en-US" sz="3200" dirty="0" smtClean="0"/>
              <a:t>To write, graph, and solve linear equations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715" y="54653"/>
            <a:ext cx="9601200" cy="756501"/>
          </a:xfrm>
        </p:spPr>
        <p:txBody>
          <a:bodyPr/>
          <a:lstStyle/>
          <a:p>
            <a:r>
              <a:rPr lang="en-US" b="1" dirty="0" smtClean="0"/>
              <a:t>3 Linear Function Formulas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4715" y="1394970"/>
                <a:ext cx="10935093" cy="54630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1.)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𝑣𝑒𝑟𝑡𝑖𝑐𝑎𝑙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𝑟𝑖𝑠𝑒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h𝑜𝑟𝑖𝑧𝑜𝑛𝑡𝑎𝑙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𝑟𝑢𝑛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>2.)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𝑓𝑜𝑟𝑚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 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b="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>
                    <a:latin typeface="Cambria Math" panose="02040503050406030204" pitchFamily="18" charset="0"/>
                  </a:rPr>
                  <a:t>3</a:t>
                </a:r>
                <a:r>
                  <a:rPr lang="en-US" sz="3000" i="1" dirty="0" smtClean="0">
                    <a:latin typeface="Cambria Math" panose="02040503050406030204" pitchFamily="18" charset="0"/>
                  </a:rPr>
                  <a:t>.)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𝑓𝑜𝑟𝑚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   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Note: the points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000" dirty="0"/>
              </a:p>
              <a:p>
                <a:pPr marL="987552" lvl="2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715" y="1394970"/>
                <a:ext cx="10935093" cy="5463030"/>
              </a:xfrm>
              <a:blipFill rotWithShape="0">
                <a:blip r:embed="rId2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Don’t Memorize Them, Apply Them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310" y="1379095"/>
            <a:ext cx="11142689" cy="5478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i="1" dirty="0" smtClean="0"/>
          </a:p>
          <a:p>
            <a:pPr marL="0" indent="0">
              <a:buNone/>
            </a:pPr>
            <a:r>
              <a:rPr lang="en-US" sz="3800" b="1" i="1" dirty="0" smtClean="0"/>
              <a:t>Given the following two points, find the slope, write the equation. </a:t>
            </a:r>
          </a:p>
          <a:p>
            <a:pPr marL="0" indent="0">
              <a:buNone/>
            </a:pPr>
            <a:endParaRPr lang="en-US" sz="3800" b="1" i="1" dirty="0"/>
          </a:p>
          <a:p>
            <a:pPr marL="0" indent="0">
              <a:buNone/>
            </a:pPr>
            <a:endParaRPr lang="en-US" sz="3800" b="1" i="1" dirty="0" smtClean="0"/>
          </a:p>
          <a:p>
            <a:pPr marL="0" indent="0">
              <a:buNone/>
            </a:pPr>
            <a:r>
              <a:rPr lang="en-US" sz="3800" b="1" i="1" dirty="0" smtClean="0"/>
              <a:t>		(-6, 4) and (-2, -12)</a:t>
            </a:r>
            <a:endParaRPr lang="en-US" sz="3800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9430" y="1"/>
                <a:ext cx="1150257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800" b="1" i="1" dirty="0" smtClean="0"/>
                  <a:t>Given the following two points, find the slope, write the equation. </a:t>
                </a:r>
                <a:br>
                  <a:rPr lang="en-US" sz="3800" b="1" i="1" dirty="0" smtClean="0"/>
                </a:br>
                <a:r>
                  <a:rPr lang="en-US" sz="3800" b="1" i="1" dirty="0" smtClean="0"/>
                  <a:t/>
                </a:r>
                <a:br>
                  <a:rPr lang="en-US" sz="3800" b="1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b="1" i="1" dirty="0"/>
              </a:p>
              <a:p>
                <a:pPr marL="0" indent="0">
                  <a:buNone/>
                </a:pPr>
                <a:r>
                  <a:rPr lang="en-US" sz="3200" b="1" i="1" dirty="0" smtClean="0"/>
                  <a:t> (-6, 4) and (-2, -12)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(−12)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(−2)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(−6)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000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3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−4=−4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−24→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30" y="1"/>
                <a:ext cx="11502570" cy="6858000"/>
              </a:xfrm>
              <a:blipFill rotWithShape="0">
                <a:blip r:embed="rId2"/>
                <a:stretch>
                  <a:fillRect l="-1749" t="-2044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8914" y="3904343"/>
            <a:ext cx="8781143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7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9430" y="1"/>
                <a:ext cx="11502570" cy="68580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800" b="1" i="1" dirty="0" smtClean="0"/>
                  <a:t>Given the following two points, find the slope, write the equation – with color to help visualize.  </a:t>
                </a:r>
                <a:br>
                  <a:rPr lang="en-US" sz="3800" b="1" i="1" dirty="0" smtClean="0"/>
                </a:br>
                <a:r>
                  <a:rPr lang="en-US" sz="3800" b="1" i="1" dirty="0" smtClean="0"/>
                  <a:t/>
                </a:r>
                <a:br>
                  <a:rPr lang="en-US" sz="3800" b="1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b="1" i="1" dirty="0" smtClean="0"/>
                  <a:t>                            </a:t>
                </a:r>
                <a:r>
                  <a:rPr lang="en-US" sz="3200" b="1" i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-6</a:t>
                </a:r>
                <a:r>
                  <a:rPr lang="en-US" sz="3200" b="1" i="1" dirty="0" smtClean="0"/>
                  <a:t>, </a:t>
                </a:r>
                <a:r>
                  <a:rPr lang="en-US" sz="32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4</a:t>
                </a:r>
                <a:r>
                  <a:rPr lang="en-US" sz="3200" b="1" i="1" dirty="0" smtClean="0"/>
                  <a:t>) and </a:t>
                </a:r>
                <a:r>
                  <a:rPr lang="en-US" sz="3200" b="1" i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3200" b="1" i="1" dirty="0" smtClean="0">
                    <a:solidFill>
                      <a:srgbClr val="92D050"/>
                    </a:solidFill>
                  </a:rPr>
                  <a:t>-2</a:t>
                </a:r>
                <a:r>
                  <a:rPr lang="en-US" sz="3200" b="1" i="1" dirty="0" smtClean="0"/>
                  <a:t>, </a:t>
                </a:r>
                <a:r>
                  <a:rPr lang="en-US" sz="3200" b="1" i="1" dirty="0" smtClean="0">
                    <a:solidFill>
                      <a:srgbClr val="7030A0"/>
                    </a:solidFill>
                  </a:rPr>
                  <a:t>-12</a:t>
                </a:r>
                <a:r>
                  <a:rPr lang="en-US" sz="3200" b="1" i="1" dirty="0" smtClean="0"/>
                  <a:t>)</a:t>
                </a:r>
              </a:p>
              <a:p>
                <a:pPr marL="0" indent="0">
                  <a:buNone/>
                </a:pPr>
                <a:endParaRPr lang="en-US" sz="3200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   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000" b="1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3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−4=−4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−24→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30" y="1"/>
                <a:ext cx="11502570" cy="6858000"/>
              </a:xfrm>
              <a:blipFill rotWithShape="0">
                <a:blip r:embed="rId2"/>
                <a:stretch>
                  <a:fillRect l="-848" t="-2044" r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05543" y="4608286"/>
            <a:ext cx="8781143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149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543</TotalTime>
  <Words>471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Cambria Math</vt:lpstr>
      <vt:lpstr>Franklin Gothic Book</vt:lpstr>
      <vt:lpstr>Times New Roman</vt:lpstr>
      <vt:lpstr>Crop</vt:lpstr>
      <vt:lpstr>Bell Work (10 – 12 minutes)  </vt:lpstr>
      <vt:lpstr>PowerPoint Presentation</vt:lpstr>
      <vt:lpstr>From Last Time… (18 – 20 minutes)</vt:lpstr>
      <vt:lpstr>ALGEBRA 3</vt:lpstr>
      <vt:lpstr>Chapter 2 Section 3 Linear Equations  (20 – 30 minutes) </vt:lpstr>
      <vt:lpstr>3 Linear Function Formulas </vt:lpstr>
      <vt:lpstr>Don’t Memorize Them, Apply Them</vt:lpstr>
      <vt:lpstr>PowerPoint Presentation</vt:lpstr>
      <vt:lpstr>PowerPoint Presentation</vt:lpstr>
      <vt:lpstr>What else could they ask us? </vt:lpstr>
      <vt:lpstr>What else could they ask us? </vt:lpstr>
      <vt:lpstr>Graph the following. Is it a function? </vt:lpstr>
      <vt:lpstr>Graph the following. Is it a function? </vt:lpstr>
      <vt:lpstr>Graph the following. </vt:lpstr>
      <vt:lpstr>Graph the following. Another option… solve the equation for y and then type into your calculator! </vt:lpstr>
      <vt:lpstr>Quick Check for Understanding</vt:lpstr>
      <vt:lpstr>For Next Time…   (20 – 30 minutes)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46</cp:revision>
  <dcterms:created xsi:type="dcterms:W3CDTF">2017-08-31T14:11:29Z</dcterms:created>
  <dcterms:modified xsi:type="dcterms:W3CDTF">2018-09-25T03:30:24Z</dcterms:modified>
</cp:coreProperties>
</file>