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5" r:id="rId3"/>
    <p:sldId id="269" r:id="rId4"/>
    <p:sldId id="263" r:id="rId5"/>
    <p:sldId id="276" r:id="rId6"/>
    <p:sldId id="271" r:id="rId7"/>
    <p:sldId id="272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 (10 – 12 minutes)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4950" y="1628039"/>
                <a:ext cx="547415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0" y="1628039"/>
                <a:ext cx="547415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2784"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56892" y="3393223"/>
            <a:ext cx="81145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What is the slope? And how far apart are these 2 points:</a:t>
            </a:r>
            <a:endParaRPr lang="en-US" sz="3000" i="1" dirty="0" smtClean="0"/>
          </a:p>
          <a:p>
            <a:endParaRPr lang="en-US" sz="3000" dirty="0"/>
          </a:p>
          <a:p>
            <a:r>
              <a:rPr lang="en-US" sz="3000" dirty="0"/>
              <a:t> </a:t>
            </a:r>
            <a:r>
              <a:rPr lang="en-US" sz="3000" dirty="0" smtClean="0"/>
              <a:t>    (5, -2) and (-7, 3)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27999" y="3995678"/>
            <a:ext cx="4122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dirty="0"/>
              <a:t>Note: these 2 problems will help on quiz today – I took forever to color coat </a:t>
            </a:r>
            <a:r>
              <a:rPr lang="en-US" sz="3000" i="1" dirty="0" smtClean="0"/>
              <a:t>the answers… so </a:t>
            </a:r>
            <a:r>
              <a:rPr lang="en-US" sz="3000" i="1" dirty="0"/>
              <a:t>please try to understand them </a:t>
            </a:r>
            <a:r>
              <a:rPr lang="en-US" sz="3000" i="1" dirty="0">
                <a:sym typeface="Wingdings" panose="05000000000000000000" pitchFamily="2" charset="2"/>
              </a:rPr>
              <a:t> </a:t>
            </a:r>
            <a:endParaRPr lang="en-US" sz="30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923663" y="4064000"/>
            <a:ext cx="0" cy="271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23663" y="4064000"/>
            <a:ext cx="4123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1257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on old assignments from the board (everything due next class, and/or </a:t>
            </a:r>
            <a:br>
              <a:rPr lang="en-US" dirty="0" smtClean="0"/>
            </a:br>
            <a:r>
              <a:rPr lang="en-US" dirty="0" smtClean="0"/>
              <a:t>this Test Review Assignment 		</a:t>
            </a:r>
            <a:r>
              <a:rPr lang="en-US" sz="2700" dirty="0" smtClean="0"/>
              <a:t>(Remaining of Time)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2766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51 #14-15, 18-26, 28-34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53 #13, 17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124 #17-25 (odd)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1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57" y="399529"/>
            <a:ext cx="9601200" cy="1485900"/>
          </a:xfrm>
        </p:spPr>
        <p:txBody>
          <a:bodyPr/>
          <a:lstStyle/>
          <a:p>
            <a:r>
              <a:rPr lang="en-US" dirty="0" smtClean="0"/>
              <a:t>Bell Work Answers: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600" y="1567543"/>
                <a:ext cx="4709886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=14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5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=−14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5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600" y="1567543"/>
                <a:ext cx="4709886" cy="3581400"/>
              </a:xfrm>
              <a:blipFill rotWithShape="0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9869" y="2117963"/>
                <a:ext cx="5480539" cy="883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69" y="2117963"/>
                <a:ext cx="5480539" cy="883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16057" y="1062726"/>
                <a:ext cx="45139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b="1" i="1" dirty="0" smtClean="0"/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5</a:t>
                </a:r>
                <a:r>
                  <a:rPr lang="en-US" sz="2400" b="1" i="1" dirty="0" smtClean="0"/>
                  <a:t>, </a:t>
                </a:r>
                <a:r>
                  <a:rPr lang="en-US" sz="24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--2</a:t>
                </a:r>
                <a:r>
                  <a:rPr lang="en-US" sz="2400" b="1" i="1" dirty="0" smtClean="0"/>
                  <a:t>) </a:t>
                </a:r>
                <a:r>
                  <a:rPr lang="en-US" sz="2400" b="1" i="1" dirty="0"/>
                  <a:t>and </a:t>
                </a:r>
                <a:r>
                  <a:rPr lang="en-US" sz="2400" b="1" i="1" dirty="0" smtClean="0"/>
                  <a:t>(</a:t>
                </a:r>
                <a:r>
                  <a:rPr lang="en-US" sz="2400" b="1" i="1" dirty="0" smtClean="0">
                    <a:solidFill>
                      <a:srgbClr val="92D050"/>
                    </a:solidFill>
                  </a:rPr>
                  <a:t>-7</a:t>
                </a:r>
                <a:r>
                  <a:rPr lang="en-US" sz="2400" b="1" i="1" dirty="0" smtClean="0"/>
                  <a:t>, </a:t>
                </a:r>
                <a:r>
                  <a:rPr lang="en-US" sz="2400" b="1" i="1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2400" b="1" i="1" dirty="0" smtClean="0"/>
                  <a:t>)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57" y="1062726"/>
                <a:ext cx="4513943" cy="830997"/>
              </a:xfrm>
              <a:prstGeom prst="rect">
                <a:avLst/>
              </a:prstGeom>
              <a:blipFill rotWithShape="0">
                <a:blip r:embed="rId4"/>
                <a:stretch>
                  <a:fillRect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6001657" y="1567543"/>
            <a:ext cx="36286" cy="5050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4" descr="Image result for graph pa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680" y="3603863"/>
            <a:ext cx="3194728" cy="30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1389210" y="5412482"/>
            <a:ext cx="152400" cy="145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1610" y="4454539"/>
            <a:ext cx="152400" cy="145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154010" y="4527110"/>
            <a:ext cx="2261290" cy="957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10074198" y="4519852"/>
            <a:ext cx="420914" cy="41365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077810" y="4599681"/>
            <a:ext cx="0" cy="885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2"/>
          </p:cNvCxnSpPr>
          <p:nvPr/>
        </p:nvCxnSpPr>
        <p:spPr>
          <a:xfrm>
            <a:off x="9037192" y="5485053"/>
            <a:ext cx="235201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58492" y="47488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952292" y="547377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280697"/>
            <a:ext cx="2715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Pythagorean</a:t>
            </a:r>
          </a:p>
          <a:p>
            <a:r>
              <a:rPr lang="en-US" dirty="0" smtClean="0"/>
              <a:t>Theorem to find how far</a:t>
            </a:r>
          </a:p>
          <a:p>
            <a:r>
              <a:rPr lang="en-US" dirty="0" smtClean="0"/>
              <a:t>Apart the two dots are </a:t>
            </a:r>
          </a:p>
          <a:p>
            <a:r>
              <a:rPr lang="en-US" dirty="0" smtClean="0"/>
              <a:t>(the red line on the graph)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65358" y="4795009"/>
                <a:ext cx="1340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58" y="4795009"/>
                <a:ext cx="13401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" t="-2222" r="-13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90343" y="5208054"/>
                <a:ext cx="1458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43" y="5208054"/>
                <a:ext cx="145860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" t="-2174" r="-8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0343" y="5704608"/>
                <a:ext cx="1500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5+144=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43" y="5704608"/>
                <a:ext cx="150041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34" t="-2222" r="-8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97600" y="6062662"/>
                <a:ext cx="1961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69=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6062662"/>
                <a:ext cx="196137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492" t="-2222" r="-24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ultiply 29"/>
          <p:cNvSpPr/>
          <p:nvPr/>
        </p:nvSpPr>
        <p:spPr>
          <a:xfrm>
            <a:off x="6165358" y="6374686"/>
            <a:ext cx="420914" cy="41365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467363" y="6374686"/>
                <a:ext cx="3859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𝑑𝑜𝑡𝑠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𝑢𝑛𝑖𝑡𝑠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𝑎𝑝𝑎𝑟𝑡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63" y="6374686"/>
                <a:ext cx="38599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89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(12– 15 minutes)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New Material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78 #4-6, 23, 31, 37, 50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#68, 69, 71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09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for Quiz (5 – 8 minutes)</a:t>
            </a:r>
            <a:br>
              <a:rPr lang="en-US" dirty="0" smtClean="0"/>
            </a:br>
            <a:r>
              <a:rPr lang="en-US" sz="3100" i="1" dirty="0" smtClean="0"/>
              <a:t>Organize your notes, work through last minute problems with a partner or group before the quiz (bell work, old homework, </a:t>
            </a:r>
            <a:r>
              <a:rPr lang="en-US" sz="3100" i="1" dirty="0" err="1" smtClean="0"/>
              <a:t>etc</a:t>
            </a:r>
            <a:r>
              <a:rPr lang="en-US" sz="3100" i="1" dirty="0" smtClean="0"/>
              <a:t>) 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78703"/>
            <a:ext cx="10624457" cy="4646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u="sng" dirty="0" smtClean="0"/>
              <a:t>Level 2</a:t>
            </a:r>
          </a:p>
          <a:p>
            <a:r>
              <a:rPr lang="en-US" sz="3000" dirty="0" smtClean="0"/>
              <a:t>Solve Inequalities </a:t>
            </a:r>
            <a:r>
              <a:rPr lang="en-US" sz="2200" i="1" dirty="0" smtClean="0"/>
              <a:t>(hint: only flip sign if multiply or divide by negative)</a:t>
            </a:r>
          </a:p>
          <a:p>
            <a:r>
              <a:rPr lang="en-US" sz="3000" dirty="0" smtClean="0"/>
              <a:t>Solve Absolute Value </a:t>
            </a:r>
            <a:r>
              <a:rPr lang="en-US" sz="2200" i="1" dirty="0"/>
              <a:t>(hint: </a:t>
            </a:r>
            <a:r>
              <a:rPr lang="en-US" sz="2200" i="1" dirty="0" smtClean="0"/>
              <a:t>should get 2 answers if x inside |x| symbols)</a:t>
            </a:r>
            <a:endParaRPr lang="en-US" sz="2200" i="1" dirty="0"/>
          </a:p>
          <a:p>
            <a:r>
              <a:rPr lang="en-US" sz="3000" dirty="0" smtClean="0"/>
              <a:t>Solve Inequality Absolute Value </a:t>
            </a:r>
            <a:r>
              <a:rPr lang="en-US" sz="2200" i="1" dirty="0"/>
              <a:t>(hint: </a:t>
            </a:r>
            <a:r>
              <a:rPr lang="en-US" sz="2200" i="1" dirty="0" smtClean="0"/>
              <a:t>apply both hints above)</a:t>
            </a:r>
            <a:endParaRPr lang="en-US" sz="2200" i="1" dirty="0"/>
          </a:p>
          <a:p>
            <a:pPr marL="0" indent="0">
              <a:buNone/>
            </a:pPr>
            <a:r>
              <a:rPr lang="en-US" sz="3000" u="sng" dirty="0" smtClean="0"/>
              <a:t>Level 3</a:t>
            </a:r>
            <a:endParaRPr lang="en-US" sz="3000" u="sng" dirty="0"/>
          </a:p>
          <a:p>
            <a:r>
              <a:rPr lang="en-US" sz="3000" dirty="0" smtClean="0"/>
              <a:t>Write the Equation of a Line through 2 points </a:t>
            </a:r>
            <a:r>
              <a:rPr lang="en-US" sz="2200" i="1" dirty="0" smtClean="0"/>
              <a:t>(hint: formula from last time)</a:t>
            </a:r>
          </a:p>
          <a:p>
            <a:r>
              <a:rPr lang="en-US" sz="3000" dirty="0" smtClean="0"/>
              <a:t>Find the distance between 2 points </a:t>
            </a:r>
            <a:r>
              <a:rPr lang="en-US" sz="2400" i="1" dirty="0" smtClean="0"/>
              <a:t>(hint: bell work from today!)</a:t>
            </a:r>
          </a:p>
          <a:p>
            <a:pPr marL="0" indent="0">
              <a:buNone/>
            </a:pPr>
            <a:r>
              <a:rPr lang="en-US" sz="3000" u="sng" dirty="0" smtClean="0"/>
              <a:t>Level 4</a:t>
            </a:r>
            <a:endParaRPr lang="en-US" sz="3000" u="sng" dirty="0"/>
          </a:p>
          <a:p>
            <a:r>
              <a:rPr lang="en-US" sz="3000" dirty="0" smtClean="0"/>
              <a:t>Set up and solve a problem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02686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Algebra 3 Quiz 2 (12 – 15 minutes on this slide)</a:t>
            </a:r>
            <a:br>
              <a:rPr lang="en-US" dirty="0" smtClean="0"/>
            </a:br>
            <a:r>
              <a:rPr lang="en-US" dirty="0" smtClean="0"/>
              <a:t>Level 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9601200" cy="4686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400" i="1" u="sng" dirty="0" smtClean="0"/>
                  <a:t>Solve for x, if possible.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1.)   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−9+4≥3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:r>
                  <a:rPr lang="en-US" sz="3400" i="1" u="sng" dirty="0"/>
                  <a:t>Solve for t, if possible.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2.)   20=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i="1" u="sng" dirty="0"/>
                  <a:t>Solve for w, if possible.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3.)    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+1&lt;21</m:t>
                      </m:r>
                    </m:oMath>
                  </m:oMathPara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9601200" cy="4686299"/>
              </a:xfrm>
              <a:blipFill rotWithShape="0">
                <a:blip r:embed="rId2"/>
                <a:stretch>
                  <a:fillRect l="-1778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63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Algebra 3 Quiz 2 (6 – 8 minutes on this slide)</a:t>
            </a:r>
            <a:br>
              <a:rPr lang="en-US" dirty="0" smtClean="0"/>
            </a:br>
            <a:r>
              <a:rPr lang="en-US" dirty="0" smtClean="0"/>
              <a:t>Level 3: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i="1" dirty="0"/>
                  <a:t>4.) Write the equation (y=</a:t>
                </a:r>
                <a:r>
                  <a:rPr lang="en-US" sz="3400" i="1" dirty="0" err="1"/>
                  <a:t>mx+b</a:t>
                </a:r>
                <a:r>
                  <a:rPr lang="en-US" sz="3400" i="1" dirty="0"/>
                  <a:t>) that passes </a:t>
                </a:r>
                <a:br>
                  <a:rPr lang="en-US" sz="3400" i="1" dirty="0"/>
                </a:br>
                <a:r>
                  <a:rPr lang="en-US" sz="3400" i="1" dirty="0"/>
                  <a:t>      through </a:t>
                </a:r>
                <a:r>
                  <a:rPr lang="en-US" sz="3400" i="1" dirty="0" smtClean="0"/>
                  <a:t>the given two </a:t>
                </a:r>
                <a:r>
                  <a:rPr lang="en-US" sz="3400" i="1" dirty="0"/>
                  <a:t>points </a:t>
                </a:r>
                <a:r>
                  <a:rPr lang="en-US" sz="3400" b="1" i="1" u="sng" dirty="0"/>
                  <a:t>AND</a:t>
                </a:r>
                <a:r>
                  <a:rPr lang="en-US" sz="3400" i="1" dirty="0"/>
                  <a:t> find </a:t>
                </a:r>
                <a:r>
                  <a:rPr lang="en-US" sz="3400" i="1" dirty="0" smtClean="0"/>
                  <a:t>the</a:t>
                </a:r>
                <a:br>
                  <a:rPr lang="en-US" sz="3400" i="1" dirty="0" smtClean="0"/>
                </a:br>
                <a:r>
                  <a:rPr lang="en-US" sz="3400" i="1" dirty="0" smtClean="0"/>
                  <a:t>      distance between them. 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400" i="1" dirty="0" smtClean="0"/>
              </a:p>
              <a:p>
                <a:pPr marL="0" indent="0">
                  <a:buNone/>
                </a:pPr>
                <a:r>
                  <a:rPr lang="en-US" sz="3400" i="1" dirty="0"/>
                  <a:t> </a:t>
                </a:r>
                <a:r>
                  <a:rPr lang="en-US" sz="3400" i="1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5, −2</m:t>
                        </m:r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 (9, 8)</m:t>
                    </m:r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2057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Algebra 3 Quiz 2 (6 – 8 minutes on this slide)</a:t>
            </a:r>
            <a:br>
              <a:rPr lang="en-US" dirty="0" smtClean="0"/>
            </a:br>
            <a:r>
              <a:rPr lang="en-US" dirty="0" smtClean="0"/>
              <a:t>Level 4: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i="1" dirty="0" smtClean="0"/>
                  <a:t>Write and equation and solve the following: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5.) </m:t>
                    </m:r>
                  </m:oMath>
                </a14:m>
                <a:r>
                  <a:rPr lang="en-US" sz="3400" dirty="0"/>
                  <a:t>  There is 1 freshman, 6 sophomores</a:t>
                </a:r>
                <a:br>
                  <a:rPr lang="en-US" sz="3400" dirty="0"/>
                </a:br>
                <a:r>
                  <a:rPr lang="en-US" sz="3400" dirty="0"/>
                  <a:t> </a:t>
                </a:r>
                <a:r>
                  <a:rPr lang="en-US" sz="3400" dirty="0" smtClean="0"/>
                  <a:t>       and </a:t>
                </a:r>
                <a:r>
                  <a:rPr lang="en-US" sz="3400" dirty="0"/>
                  <a:t>11 juniors on the volleyball team. If </a:t>
                </a:r>
                <a:br>
                  <a:rPr lang="en-US" sz="3400" dirty="0"/>
                </a:br>
                <a:r>
                  <a:rPr lang="en-US" sz="3400" dirty="0" smtClean="0"/>
                  <a:t>        one </a:t>
                </a:r>
                <a:r>
                  <a:rPr lang="en-US" sz="3400" dirty="0"/>
                  <a:t>third of the team is made up of seniors,</a:t>
                </a:r>
                <a:br>
                  <a:rPr lang="en-US" sz="3400" dirty="0"/>
                </a:br>
                <a:r>
                  <a:rPr lang="en-US" sz="3400" dirty="0" smtClean="0"/>
                  <a:t>        how </a:t>
                </a:r>
                <a:r>
                  <a:rPr lang="en-US" sz="3400" dirty="0"/>
                  <a:t>many seniors are on the team?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297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Study for the Test</a:t>
            </a:r>
            <a:br>
              <a:rPr lang="en-US" dirty="0" smtClean="0"/>
            </a:br>
            <a:r>
              <a:rPr lang="en-US" dirty="0" smtClean="0"/>
              <a:t>Copy into notes for studying (5 – 8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8879"/>
            <a:ext cx="9601200" cy="4991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Solve equations for the indicated variable </a:t>
            </a:r>
          </a:p>
          <a:p>
            <a:r>
              <a:rPr lang="en-US" sz="2400" dirty="0" smtClean="0"/>
              <a:t>Solve inequalities and graph on number line</a:t>
            </a:r>
          </a:p>
          <a:p>
            <a:r>
              <a:rPr lang="en-US" sz="2400" dirty="0" smtClean="0"/>
              <a:t>Solve absolute value</a:t>
            </a:r>
          </a:p>
          <a:p>
            <a:endParaRPr lang="en-US" sz="2400" dirty="0"/>
          </a:p>
          <a:p>
            <a:r>
              <a:rPr lang="en-US" sz="2400" dirty="0" smtClean="0"/>
              <a:t>Solve equations with several steps</a:t>
            </a:r>
          </a:p>
          <a:p>
            <a:r>
              <a:rPr lang="en-US" sz="2400" dirty="0" smtClean="0"/>
              <a:t>Solve compound inequalities</a:t>
            </a:r>
          </a:p>
          <a:p>
            <a:r>
              <a:rPr lang="en-US" sz="2400" dirty="0" smtClean="0"/>
              <a:t>Graph a line</a:t>
            </a:r>
          </a:p>
          <a:p>
            <a:r>
              <a:rPr lang="en-US" sz="2400" dirty="0" smtClean="0"/>
              <a:t>Write equation of line and tell how far apart two points are</a:t>
            </a:r>
          </a:p>
          <a:p>
            <a:endParaRPr lang="en-US" sz="2400" dirty="0"/>
          </a:p>
          <a:p>
            <a:r>
              <a:rPr lang="en-US" sz="2400" dirty="0" smtClean="0"/>
              <a:t>Write an equation and solve it based on a story problem</a:t>
            </a:r>
          </a:p>
        </p:txBody>
      </p:sp>
    </p:spTree>
    <p:extLst>
      <p:ext uri="{BB962C8B-B14F-4D97-AF65-F5344CB8AC3E}">
        <p14:creationId xmlns:p14="http://schemas.microsoft.com/office/powerpoint/2010/main" val="41330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589</TotalTime>
  <Words>426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Bell Work (10 – 12 minutes)  </vt:lpstr>
      <vt:lpstr>Bell Work Answers: </vt:lpstr>
      <vt:lpstr>From last time… (12– 15 minutes) </vt:lpstr>
      <vt:lpstr>ALGEBRA 3</vt:lpstr>
      <vt:lpstr>Review for Quiz (5 – 8 minutes) Organize your notes, work through last minute problems with a partner or group before the quiz (bell work, old homework, etc) </vt:lpstr>
      <vt:lpstr>Algebra 3 Quiz 2 (12 – 15 minutes on this slide) Level 2:</vt:lpstr>
      <vt:lpstr>Algebra 3 Quiz 2 (6 – 8 minutes on this slide) Level 3:</vt:lpstr>
      <vt:lpstr>Algebra 3 Quiz 2 (6 – 8 minutes on this slide) Level 4:</vt:lpstr>
      <vt:lpstr>Things to Study for the Test Copy into notes for studying (5 – 8 minutes)</vt:lpstr>
      <vt:lpstr>Work on old assignments from the board (everything due next class, and/or  this Test Review Assignment   (Remaining of Time)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41</cp:revision>
  <dcterms:created xsi:type="dcterms:W3CDTF">2017-08-31T14:11:29Z</dcterms:created>
  <dcterms:modified xsi:type="dcterms:W3CDTF">2018-09-25T03:31:08Z</dcterms:modified>
</cp:coreProperties>
</file>