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265" y="768457"/>
            <a:ext cx="9601200" cy="9144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</a:t>
            </a:r>
            <a:br>
              <a:rPr lang="en-US" dirty="0" smtClean="0"/>
            </a:br>
            <a:r>
              <a:rPr lang="en-US" dirty="0" smtClean="0"/>
              <a:t>Graph the following: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34265" y="2351436"/>
                <a:ext cx="400699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−24</m:t>
                      </m:r>
                    </m:oMath>
                  </m:oMathPara>
                </a14:m>
                <a:endParaRPr lang="en-US" sz="3000" b="0" dirty="0" smtClean="0"/>
              </a:p>
              <a:p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r>
                  <a:rPr lang="en-US" sz="3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b="0" i="1" dirty="0" smtClean="0">
                    <a:latin typeface="Cambria Math" panose="02040503050406030204" pitchFamily="18" charset="0"/>
                  </a:rPr>
                </a:b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US" sz="3000" b="0" dirty="0" smtClean="0"/>
              </a:p>
              <a:p>
                <a:endParaRPr lang="en-US" sz="3000" dirty="0" smtClean="0"/>
              </a:p>
              <a:p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65" y="2351436"/>
                <a:ext cx="4006992" cy="1938992"/>
              </a:xfrm>
              <a:prstGeom prst="rect">
                <a:avLst/>
              </a:prstGeom>
              <a:blipFill rotWithShape="0">
                <a:blip r:embed="rId2"/>
                <a:stretch>
                  <a:fillRect b="-2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34865" y="2781105"/>
                <a:ext cx="3557050" cy="2492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𝑠𝑖𝑚𝑖𝑙𝑎𝑟𝑡𝑖𝑒𝑠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𝑑𝑖𝑓𝑓𝑒𝑟𝑒𝑛𝑐𝑒𝑠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𝑦𝑜𝑢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𝑓𝑜𝑢𝑟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𝑒𝑞𝑢𝑎𝑡𝑖𝑜𝑛𝑠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𝑎𝑟𝑒</m:t>
                    </m:r>
                  </m:oMath>
                </a14:m>
                <a:r>
                  <a:rPr lang="en-US" sz="2400" b="0" i="1" dirty="0" smtClean="0">
                    <a:latin typeface="Cambria Math" panose="02040503050406030204" pitchFamily="18" charset="0"/>
                  </a:rPr>
                  <a:t> graphed at the same time?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865" y="2781105"/>
                <a:ext cx="3557050" cy="2492990"/>
              </a:xfrm>
              <a:prstGeom prst="rect">
                <a:avLst/>
              </a:prstGeom>
              <a:blipFill rotWithShape="0">
                <a:blip r:embed="rId3"/>
                <a:stretch>
                  <a:fillRect l="-514" r="-17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58584" y="4997096"/>
                <a:ext cx="1890902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584" y="4997096"/>
                <a:ext cx="189090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0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 Section 2</a:t>
            </a:r>
            <a:br>
              <a:rPr lang="en-US" dirty="0"/>
            </a:br>
            <a:r>
              <a:rPr lang="en-US" dirty="0"/>
              <a:t>Properties of Real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Objective</a:t>
            </a:r>
            <a:r>
              <a:rPr lang="en-US" sz="3000" dirty="0" smtClean="0"/>
              <a:t>: To classify, graph, and become familiar with the types of real numbers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743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8" t="23831" r="11803" b="13567"/>
          <a:stretch/>
        </p:blipFill>
        <p:spPr>
          <a:xfrm>
            <a:off x="1652531" y="63653"/>
            <a:ext cx="9592019" cy="6794347"/>
          </a:xfrm>
        </p:spPr>
      </p:pic>
    </p:spTree>
    <p:extLst>
      <p:ext uri="{BB962C8B-B14F-4D97-AF65-F5344CB8AC3E}">
        <p14:creationId xmlns:p14="http://schemas.microsoft.com/office/powerpoint/2010/main" val="31993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1" t="31564" r="12336" b="28282"/>
          <a:stretch/>
        </p:blipFill>
        <p:spPr>
          <a:xfrm>
            <a:off x="1156771" y="597722"/>
            <a:ext cx="10507696" cy="5593758"/>
          </a:xfrm>
        </p:spPr>
      </p:pic>
    </p:spTree>
    <p:extLst>
      <p:ext uri="{BB962C8B-B14F-4D97-AF65-F5344CB8AC3E}">
        <p14:creationId xmlns:p14="http://schemas.microsoft.com/office/powerpoint/2010/main" val="67680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</a:t>
            </a:r>
            <a:br>
              <a:rPr lang="en-US" dirty="0" smtClean="0"/>
            </a:br>
            <a:r>
              <a:rPr lang="en-US" dirty="0" smtClean="0"/>
              <a:t>Using the Online Text Book and Teams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368800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Log into your Office 365 account</a:t>
            </a:r>
          </a:p>
          <a:p>
            <a:r>
              <a:rPr lang="en-US" sz="2800" dirty="0" smtClean="0"/>
              <a:t>Click on the Waffle</a:t>
            </a:r>
          </a:p>
          <a:p>
            <a:r>
              <a:rPr lang="en-US" sz="2800" dirty="0" smtClean="0"/>
              <a:t>Click “All”</a:t>
            </a:r>
          </a:p>
          <a:p>
            <a:r>
              <a:rPr lang="en-US" sz="2800" dirty="0" smtClean="0"/>
              <a:t>Search “Pearson”</a:t>
            </a:r>
          </a:p>
          <a:p>
            <a:r>
              <a:rPr lang="en-US" sz="2800" dirty="0" smtClean="0"/>
              <a:t>Select our class and open the book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7295439" y="2171700"/>
            <a:ext cx="42832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■   Online Discussion</a:t>
            </a:r>
            <a:br>
              <a:rPr lang="en-US" sz="2800" dirty="0" smtClean="0"/>
            </a:br>
            <a:endParaRPr lang="en-US" sz="2800" dirty="0"/>
          </a:p>
          <a:p>
            <a:r>
              <a:rPr lang="en-US" sz="2800" dirty="0" smtClean="0"/>
              <a:t>■   Notes </a:t>
            </a:r>
            <a:r>
              <a:rPr lang="en-US" sz="2800" dirty="0"/>
              <a:t>and PowerPoints</a:t>
            </a:r>
          </a:p>
        </p:txBody>
      </p:sp>
    </p:spTree>
    <p:extLst>
      <p:ext uri="{BB962C8B-B14F-4D97-AF65-F5344CB8AC3E}">
        <p14:creationId xmlns:p14="http://schemas.microsoft.com/office/powerpoint/2010/main" val="32162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From Today: </a:t>
            </a:r>
          </a:p>
          <a:p>
            <a:pPr marL="0" indent="0">
              <a:buNone/>
            </a:pPr>
            <a:r>
              <a:rPr lang="en-US" sz="3000" dirty="0" smtClean="0"/>
              <a:t>Page 15  #1-3, 13-22 (on same number line), 50, 66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Mixed Review: </a:t>
            </a:r>
          </a:p>
          <a:p>
            <a:pPr marL="0" indent="0">
              <a:buNone/>
            </a:pPr>
            <a:r>
              <a:rPr lang="en-US" sz="3000" dirty="0" smtClean="0"/>
              <a:t>Page 17 #75</a:t>
            </a:r>
            <a:r>
              <a:rPr lang="en-US" sz="3000" smtClean="0"/>
              <a:t>, 80, 81, 82</a:t>
            </a: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931667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</TotalTime>
  <Words>127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Cambria Math</vt:lpstr>
      <vt:lpstr>Franklin Gothic Book</vt:lpstr>
      <vt:lpstr>Crop</vt:lpstr>
      <vt:lpstr>Bell Work Graph the following: </vt:lpstr>
      <vt:lpstr>ALGEBRA 3</vt:lpstr>
      <vt:lpstr>Chapter 1 Section 2 Properties of Real Numbers</vt:lpstr>
      <vt:lpstr>PowerPoint Presentation</vt:lpstr>
      <vt:lpstr>PowerPoint Presentation</vt:lpstr>
      <vt:lpstr>Review: Using the Online Text Book and Teams</vt:lpstr>
      <vt:lpstr>For Next Time…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4</cp:revision>
  <dcterms:created xsi:type="dcterms:W3CDTF">2017-08-31T14:11:29Z</dcterms:created>
  <dcterms:modified xsi:type="dcterms:W3CDTF">2018-09-17T15:28:26Z</dcterms:modified>
</cp:coreProperties>
</file>