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1" r:id="rId3"/>
    <p:sldId id="271" r:id="rId4"/>
    <p:sldId id="263" r:id="rId5"/>
    <p:sldId id="258" r:id="rId6"/>
    <p:sldId id="265" r:id="rId7"/>
    <p:sldId id="267" r:id="rId8"/>
    <p:sldId id="270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57" d="100"/>
          <a:sy n="57" d="100"/>
        </p:scale>
        <p:origin x="52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265" y="768457"/>
            <a:ext cx="9601200" cy="9144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Bell Work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334264" y="1608119"/>
                <a:ext cx="5474159" cy="25412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i="1" dirty="0" smtClean="0"/>
                  <a:t>Solve </a:t>
                </a:r>
                <a:r>
                  <a:rPr lang="en-US" sz="3600" i="1" smtClean="0"/>
                  <a:t>and graph for </a:t>
                </a:r>
                <a:r>
                  <a:rPr lang="en-US" sz="3600" i="1" dirty="0" smtClean="0"/>
                  <a:t>x:</a:t>
                </a:r>
              </a:p>
              <a:p>
                <a:endParaRPr lang="en-US" sz="3600" dirty="0"/>
              </a:p>
              <a:p>
                <a:r>
                  <a:rPr lang="en-US" sz="3600" dirty="0" smtClean="0"/>
                  <a:t>    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16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+12</m:t>
                    </m:r>
                  </m:oMath>
                </a14:m>
                <a:endParaRPr lang="en-US" sz="3600" dirty="0"/>
              </a:p>
              <a:p>
                <a:endParaRPr lang="en-US" sz="36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264" y="1608119"/>
                <a:ext cx="5474159" cy="2541208"/>
              </a:xfrm>
              <a:prstGeom prst="rect">
                <a:avLst/>
              </a:prstGeom>
              <a:blipFill rotWithShape="0">
                <a:blip r:embed="rId2"/>
                <a:stretch>
                  <a:fillRect l="-3452" t="-3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334264" y="3993328"/>
                <a:ext cx="7017999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i="1" dirty="0" smtClean="0"/>
                  <a:t>Solve for x:</a:t>
                </a:r>
              </a:p>
              <a:p>
                <a:endParaRPr lang="en-US" sz="3600" dirty="0"/>
              </a:p>
              <a:p>
                <a:r>
                  <a:rPr lang="en-US" sz="3600" dirty="0" smtClean="0"/>
                  <a:t>    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−6−12</m:t>
                    </m:r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+11</m:t>
                    </m:r>
                  </m:oMath>
                </a14:m>
                <a:endParaRPr lang="en-US" sz="3600" dirty="0"/>
              </a:p>
              <a:p>
                <a:endParaRPr lang="en-US" sz="36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264" y="3993328"/>
                <a:ext cx="7017999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2693" t="-3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06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For Today</a:t>
            </a:r>
          </a:p>
          <a:p>
            <a:pPr marL="0" indent="0">
              <a:buNone/>
            </a:pPr>
            <a:r>
              <a:rPr lang="en-US" sz="3000" dirty="0" smtClean="0"/>
              <a:t>Page 45 #2-5, 29, 45, 65</a:t>
            </a: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Mixed Review</a:t>
            </a:r>
          </a:p>
          <a:p>
            <a:pPr marL="0" indent="0">
              <a:buNone/>
            </a:pPr>
            <a:r>
              <a:rPr lang="en-US" sz="3000" dirty="0" smtClean="0"/>
              <a:t>Page 48 #96, 99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0192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180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Pass Back Quiz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Go over any questions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Page </a:t>
            </a:r>
            <a:r>
              <a:rPr lang="en-US" sz="3000" smtClean="0"/>
              <a:t>37 homework questions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9316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From Last Time</a:t>
            </a:r>
          </a:p>
          <a:p>
            <a:pPr marL="0" indent="0">
              <a:buNone/>
            </a:pPr>
            <a:r>
              <a:rPr lang="en-US" sz="3000" dirty="0" smtClean="0"/>
              <a:t>Page 37-38 </a:t>
            </a:r>
            <a:r>
              <a:rPr lang="en-US" sz="3000" dirty="0"/>
              <a:t>#3-5, </a:t>
            </a:r>
            <a:r>
              <a:rPr lang="en-US" sz="3000" dirty="0" smtClean="0"/>
              <a:t>10, </a:t>
            </a:r>
            <a:r>
              <a:rPr lang="en-US" sz="3000" dirty="0"/>
              <a:t>27, </a:t>
            </a:r>
            <a:r>
              <a:rPr lang="en-US" sz="3000" dirty="0" smtClean="0"/>
              <a:t>31, 35, 44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Mixed Review</a:t>
            </a:r>
          </a:p>
          <a:p>
            <a:pPr marL="0" indent="0">
              <a:buNone/>
            </a:pPr>
            <a:r>
              <a:rPr lang="en-US" sz="3000" dirty="0" smtClean="0"/>
              <a:t>Page 40 #72, 75, 78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3526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Chapter 1 Section </a:t>
            </a:r>
            <a:r>
              <a:rPr lang="en-US" dirty="0" smtClean="0"/>
              <a:t>6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Absolute Value Equations and Inequalities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2323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smtClean="0"/>
              <a:t>Objective</a:t>
            </a:r>
            <a:r>
              <a:rPr lang="en-US" sz="3000" dirty="0" smtClean="0"/>
              <a:t>: </a:t>
            </a:r>
            <a:r>
              <a:rPr lang="en-US" sz="3200" dirty="0" smtClean="0"/>
              <a:t>To write and solve equations and inequalities involving absolute value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438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02996"/>
            <a:ext cx="9601200" cy="756501"/>
          </a:xfrm>
        </p:spPr>
        <p:txBody>
          <a:bodyPr/>
          <a:lstStyle/>
          <a:p>
            <a:r>
              <a:rPr lang="en-US" b="1" dirty="0" smtClean="0"/>
              <a:t>Quick Review Absolute Value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715" y="1394971"/>
            <a:ext cx="10935093" cy="257742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Absolute Value </a:t>
            </a:r>
            <a:r>
              <a:rPr lang="en-US" sz="3000" dirty="0" smtClean="0">
                <a:sym typeface="Wingdings" panose="05000000000000000000" pitchFamily="2" charset="2"/>
              </a:rPr>
              <a:t> A numbers distance from zero (distance is always positive) identified with the |  | symbol</a:t>
            </a:r>
            <a:endParaRPr lang="en-US" sz="3000" b="1" dirty="0" smtClean="0"/>
          </a:p>
          <a:p>
            <a:pPr marL="987552" lvl="2" indent="0">
              <a:buNone/>
            </a:pPr>
            <a:endParaRPr lang="en-US" sz="2400" dirty="0" smtClean="0"/>
          </a:p>
          <a:p>
            <a:pPr marL="987552" lvl="2" indent="0">
              <a:buNone/>
            </a:pPr>
            <a:endParaRPr lang="en-US" sz="2400" dirty="0"/>
          </a:p>
          <a:p>
            <a:pPr marL="987552" lvl="2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34715" y="2824820"/>
            <a:ext cx="10308207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i="1" u="sng" dirty="0" smtClean="0"/>
              <a:t>For Example:</a:t>
            </a:r>
          </a:p>
          <a:p>
            <a:endParaRPr lang="en-US" sz="3000" i="1" dirty="0"/>
          </a:p>
          <a:p>
            <a:r>
              <a:rPr lang="en-US" sz="3000" i="1" dirty="0" smtClean="0"/>
              <a:t>|7| = |-7| = 7 because both are 7 away from zero</a:t>
            </a:r>
          </a:p>
          <a:p>
            <a:endParaRPr lang="en-US" sz="3000" i="1" dirty="0" smtClean="0"/>
          </a:p>
          <a:p>
            <a:r>
              <a:rPr lang="en-US" sz="3000" i="1" dirty="0" smtClean="0"/>
              <a:t>Simplify:  |-2.4|		and     |19|</a:t>
            </a:r>
            <a:endParaRPr lang="en-US" sz="3000" i="1" dirty="0"/>
          </a:p>
          <a:p>
            <a:endParaRPr lang="en-US" sz="3000" i="1" dirty="0" smtClean="0"/>
          </a:p>
          <a:p>
            <a:endParaRPr lang="en-US" sz="3000" i="1" dirty="0"/>
          </a:p>
          <a:p>
            <a:r>
              <a:rPr lang="en-US" sz="3000" i="1" dirty="0" smtClean="0"/>
              <a:t>How does this change if we put a variable inside the brackets?</a:t>
            </a:r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407686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32796" cy="90733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1.6 Absolute Value Equations and Inequalities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9310" y="1379095"/>
                <a:ext cx="11142689" cy="54789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800" b="1" i="1" dirty="0" smtClean="0"/>
              </a:p>
              <a:p>
                <a:pPr marL="0" indent="0">
                  <a:buNone/>
                </a:pPr>
                <a:r>
                  <a:rPr lang="en-US" sz="2800" b="1" i="1" dirty="0" smtClean="0"/>
                  <a:t>Solve for x:				Solve for x: </a:t>
                </a:r>
                <a:endParaRPr lang="en-US" sz="2800" b="1" i="1" dirty="0"/>
              </a:p>
              <a:p>
                <a:pPr marL="0" indent="0">
                  <a:buNone/>
                </a:pPr>
                <a:r>
                  <a:rPr lang="en-US" sz="2800" i="1" dirty="0" smtClean="0"/>
                  <a:t>|x| = 2</a:t>
                </a:r>
                <a:r>
                  <a:rPr lang="en-US" sz="2800" b="1" i="1" dirty="0" smtClean="0"/>
                  <a:t>			</a:t>
                </a:r>
              </a:p>
              <a:p>
                <a:pPr marL="0" indent="0">
                  <a:buNone/>
                </a:pPr>
                <a:endParaRPr lang="en-US" sz="2800" b="1" i="1" dirty="0"/>
              </a:p>
              <a:p>
                <a:pPr marL="0" indent="0">
                  <a:buNone/>
                </a:pPr>
                <a:endParaRPr lang="en-US" sz="2600" i="1" dirty="0" smtClean="0"/>
              </a:p>
              <a:p>
                <a:pPr marL="0" indent="0">
                  <a:buNone/>
                </a:pPr>
                <a:r>
                  <a:rPr lang="en-US" sz="2800" b="1" i="1" dirty="0"/>
                  <a:t>Solve for x:				Solve for x: </a:t>
                </a:r>
              </a:p>
              <a:p>
                <a:pPr marL="0" indent="0">
                  <a:buNone/>
                </a:pPr>
                <a:r>
                  <a:rPr lang="en-US" sz="2800" i="1" dirty="0" smtClean="0"/>
                  <a:t>6|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i="1" dirty="0" smtClean="0"/>
                  <a:t>|+ 3 = 33		|2x + 19 | + 12 = 8</a:t>
                </a:r>
                <a:endParaRPr lang="en-US" sz="280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9310" y="1379095"/>
                <a:ext cx="11142689" cy="5478905"/>
              </a:xfrm>
              <a:blipFill rotWithShape="0">
                <a:blip r:embed="rId3"/>
                <a:stretch>
                  <a:fillRect l="-1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046554"/>
              </p:ext>
            </p:extLst>
          </p:nvPr>
        </p:nvGraphicFramePr>
        <p:xfrm>
          <a:off x="5722070" y="2493673"/>
          <a:ext cx="2090184" cy="59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r:id="rId4" imgW="800100" imgH="228600" progId="Equation.DSMT4">
                  <p:embed/>
                </p:oleObj>
              </mc:Choice>
              <mc:Fallback>
                <p:oleObj r:id="rId4" imgW="8001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070" y="2493673"/>
                        <a:ext cx="2090184" cy="595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999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32796" cy="90733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1.6 Absolute Value Equations and Inequalities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9310" y="1379095"/>
                <a:ext cx="11142689" cy="54789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800" b="1" i="1" dirty="0" smtClean="0"/>
              </a:p>
              <a:p>
                <a:pPr marL="0" indent="0">
                  <a:buNone/>
                </a:pPr>
                <a:r>
                  <a:rPr lang="en-US" sz="2800" b="1" i="1" dirty="0" smtClean="0"/>
                  <a:t>Solve for x:				Solve for x: </a:t>
                </a:r>
                <a:endParaRPr lang="en-US" sz="2800" b="1" i="1" dirty="0"/>
              </a:p>
              <a:p>
                <a:pPr marL="0" indent="0">
                  <a:buNone/>
                </a:pPr>
                <a:r>
                  <a:rPr lang="en-US" sz="2800" i="1" dirty="0" smtClean="0"/>
                  <a:t>|x| &lt; 2</a:t>
                </a:r>
                <a:r>
                  <a:rPr lang="en-US" sz="2800" b="1" i="1" dirty="0" smtClean="0"/>
                  <a:t>				</a:t>
                </a:r>
                <a:r>
                  <a:rPr lang="en-US" sz="2800" i="1" dirty="0" smtClean="0"/>
                  <a:t> 2|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sz="2800" i="1" dirty="0" smtClean="0"/>
                  <a:t>|- 1 </a:t>
                </a:r>
                <a:r>
                  <a:rPr lang="en-US" sz="2800" i="1" dirty="0"/>
                  <a:t>&gt; 7</a:t>
                </a:r>
                <a:endParaRPr lang="en-US" sz="2800" b="1" i="1" dirty="0" smtClean="0"/>
              </a:p>
              <a:p>
                <a:pPr marL="0" indent="0">
                  <a:buNone/>
                </a:pPr>
                <a:endParaRPr lang="en-US" sz="2800" b="1" i="1" dirty="0"/>
              </a:p>
              <a:p>
                <a:pPr marL="0" indent="0">
                  <a:buNone/>
                </a:pPr>
                <a:endParaRPr lang="en-US" sz="2600" i="1" dirty="0" smtClean="0"/>
              </a:p>
              <a:p>
                <a:pPr marL="0" indent="0">
                  <a:buNone/>
                </a:pPr>
                <a:r>
                  <a:rPr lang="en-US" sz="2800" b="1" i="1" dirty="0"/>
                  <a:t>Solve for x:				Solve for x: </a:t>
                </a:r>
              </a:p>
              <a:p>
                <a:pPr marL="0" indent="0">
                  <a:buNone/>
                </a:pPr>
                <a:r>
                  <a:rPr lang="en-US" sz="2800" i="1" dirty="0" smtClean="0"/>
                  <a:t>6|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i="1" dirty="0" smtClean="0"/>
                  <a:t>|+ 3 &gt; 33		|2x + 1 | - 12 ≤ 8</a:t>
                </a:r>
                <a:endParaRPr lang="en-US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9310" y="1379095"/>
                <a:ext cx="11142689" cy="5478905"/>
              </a:xfrm>
              <a:blipFill rotWithShape="0">
                <a:blip r:embed="rId2"/>
                <a:stretch>
                  <a:fillRect l="-1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25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 for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6825"/>
            <a:ext cx="9601200" cy="490193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If a variable is inside of |absolute value| how many answers will you have and why?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0084905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410</TotalTime>
  <Words>208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Cambria Math</vt:lpstr>
      <vt:lpstr>Franklin Gothic Book</vt:lpstr>
      <vt:lpstr>Wingdings</vt:lpstr>
      <vt:lpstr>Crop</vt:lpstr>
      <vt:lpstr>Equation.DSMT4</vt:lpstr>
      <vt:lpstr>Bell Work  </vt:lpstr>
      <vt:lpstr>From last time…</vt:lpstr>
      <vt:lpstr>From Last Time… </vt:lpstr>
      <vt:lpstr>ALGEBRA 3</vt:lpstr>
      <vt:lpstr>Chapter 1 Section 6 Absolute Value Equations and Inequalities</vt:lpstr>
      <vt:lpstr>Quick Review Absolute Value</vt:lpstr>
      <vt:lpstr>1.6 Absolute Value Equations and Inequalities</vt:lpstr>
      <vt:lpstr>1.6 Absolute Value Equations and Inequalities</vt:lpstr>
      <vt:lpstr>Quick Check for Understanding</vt:lpstr>
      <vt:lpstr>For Next Time…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28</cp:revision>
  <dcterms:created xsi:type="dcterms:W3CDTF">2017-08-31T14:11:29Z</dcterms:created>
  <dcterms:modified xsi:type="dcterms:W3CDTF">2018-09-24T15:44:37Z</dcterms:modified>
</cp:coreProperties>
</file>