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90" r:id="rId4"/>
    <p:sldId id="258" r:id="rId5"/>
    <p:sldId id="280" r:id="rId6"/>
    <p:sldId id="281" r:id="rId7"/>
    <p:sldId id="28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10642024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do we need to look at before the 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 Over Homework (Grab a Book)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110 #9, 11, 15, 25, 29, 34</a:t>
            </a:r>
            <a:endParaRPr lang="en-US" sz="32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113 #61, 63, 64</a:t>
            </a:r>
          </a:p>
        </p:txBody>
      </p:sp>
    </p:spTree>
    <p:extLst>
      <p:ext uri="{BB962C8B-B14F-4D97-AF65-F5344CB8AC3E}">
        <p14:creationId xmlns:p14="http://schemas.microsoft.com/office/powerpoint/2010/main" val="3242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Two Variable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82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To solve and graph inequalities with two </a:t>
            </a:r>
            <a:r>
              <a:rPr lang="en-US" sz="3000" dirty="0" smtClean="0"/>
              <a:t>variables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200" b="1" dirty="0" smtClean="0"/>
              <a:t>HLQ</a:t>
            </a:r>
            <a:r>
              <a:rPr lang="en-US" sz="3200" dirty="0" smtClean="0"/>
              <a:t>: Why do we shade an inequality graph, but not a “normal</a:t>
            </a:r>
            <a:r>
              <a:rPr lang="en-US" sz="3200" smtClean="0"/>
              <a:t>” graph? </a:t>
            </a:r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085"/>
            <a:ext cx="10847554" cy="5249085"/>
          </a:xfrm>
        </p:spPr>
        <p:txBody>
          <a:bodyPr>
            <a:normAutofit/>
          </a:bodyPr>
          <a:lstStyle/>
          <a:p>
            <a:r>
              <a:rPr lang="en-US" sz="3200" b="1" dirty="0"/>
              <a:t>Linear Inequality</a:t>
            </a:r>
            <a:r>
              <a:rPr lang="en-US" sz="3200" dirty="0"/>
              <a:t>: a linear equation, in two variables, written using inequality symbols (</a:t>
            </a:r>
            <a:r>
              <a:rPr lang="en-US" sz="3200" dirty="0">
                <a:sym typeface="Symbol" panose="05050102010706020507" pitchFamily="18" charset="2"/>
              </a:rPr>
              <a:t>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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</a:t>
            </a:r>
            <a:r>
              <a:rPr lang="en-US" sz="3200" dirty="0"/>
              <a:t>) in place of =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Boundary-line that separates group into two half-planes, one half plane is the solution of the inequality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Remember…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/>
              <a:t>Graphing a Linear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Graph </a:t>
            </a:r>
            <a:r>
              <a:rPr lang="en-US" sz="3000" dirty="0"/>
              <a:t>the line of the inequality.  </a:t>
            </a:r>
          </a:p>
          <a:p>
            <a:pPr marL="0" lvl="0" indent="0">
              <a:buNone/>
            </a:pPr>
            <a:r>
              <a:rPr lang="en-US" sz="3000" b="1" dirty="0"/>
              <a:t>Dashed line</a:t>
            </a:r>
            <a:r>
              <a:rPr lang="en-US" sz="3000" dirty="0"/>
              <a:t> for &lt; or &gt; </a:t>
            </a:r>
          </a:p>
          <a:p>
            <a:pPr marL="0" lvl="0" indent="0">
              <a:buNone/>
            </a:pPr>
            <a:r>
              <a:rPr lang="en-US" sz="3000" b="1" dirty="0"/>
              <a:t>Solid line</a:t>
            </a:r>
            <a:r>
              <a:rPr lang="en-US" sz="3000" dirty="0"/>
              <a:t> for ≤ or ≥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lvl="0" indent="0">
              <a:buNone/>
            </a:pPr>
            <a:r>
              <a:rPr lang="en-US" sz="3000" dirty="0"/>
              <a:t>Test a point NOT on the line to see whether it is a solution of the inequality.  </a:t>
            </a:r>
          </a:p>
          <a:p>
            <a:pPr marL="0" lvl="0" indent="0">
              <a:buNone/>
            </a:pPr>
            <a:r>
              <a:rPr lang="en-US" sz="3000" u="sng" dirty="0"/>
              <a:t>If point works</a:t>
            </a:r>
            <a:r>
              <a:rPr lang="en-US" sz="3000" dirty="0"/>
              <a:t>: Shade region with point</a:t>
            </a:r>
          </a:p>
          <a:p>
            <a:pPr marL="0" lvl="0" indent="0">
              <a:buNone/>
            </a:pPr>
            <a:r>
              <a:rPr lang="en-US" sz="3000" u="sng" dirty="0"/>
              <a:t>If point does not work</a:t>
            </a:r>
            <a:r>
              <a:rPr lang="en-US" sz="3000" dirty="0"/>
              <a:t>: Shade region without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1</a:t>
            </a:r>
            <a:r>
              <a:rPr lang="en-US" sz="4000" dirty="0" smtClean="0"/>
              <a:t>.)  y </a:t>
            </a:r>
            <a:r>
              <a:rPr lang="en-US" sz="4000" dirty="0">
                <a:sym typeface="Symbol" panose="05050102010706020507" pitchFamily="18" charset="2"/>
              </a:rPr>
              <a:t>&lt;</a:t>
            </a:r>
            <a:r>
              <a:rPr lang="en-US" sz="4000" dirty="0" smtClean="0"/>
              <a:t> 0.5x - 3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2.) </a:t>
            </a:r>
            <a:r>
              <a:rPr lang="en-US" sz="4000" dirty="0"/>
              <a:t>2x – 5y </a:t>
            </a:r>
            <a:r>
              <a:rPr lang="en-US" sz="4000" dirty="0">
                <a:sym typeface="Symbol" panose="05050102010706020507" pitchFamily="18" charset="2"/>
              </a:rPr>
              <a:t></a:t>
            </a:r>
            <a:r>
              <a:rPr lang="en-US" sz="4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118 </a:t>
            </a:r>
            <a:r>
              <a:rPr lang="en-US" sz="3000"/>
              <a:t>#</a:t>
            </a:r>
            <a:r>
              <a:rPr lang="en-US" sz="3000" smtClean="0"/>
              <a:t>1, 2, 11, 13, 15, </a:t>
            </a:r>
            <a:r>
              <a:rPr lang="en-US" sz="3000" dirty="0" smtClean="0"/>
              <a:t>31</a:t>
            </a:r>
            <a:r>
              <a:rPr lang="en-US" sz="3000" dirty="0"/>
              <a:t>, </a:t>
            </a:r>
            <a:r>
              <a:rPr lang="en-US" sz="3000" dirty="0" smtClean="0"/>
              <a:t>41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120 #58, 61, 70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2542</TotalTime>
  <Words>186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Symbol</vt:lpstr>
      <vt:lpstr>Crop</vt:lpstr>
      <vt:lpstr>Bell Work:  What do we need to look at before the Quiz  Go Over Homework (Grab a Book) </vt:lpstr>
      <vt:lpstr>ALGEBRA 3</vt:lpstr>
      <vt:lpstr>From last time… </vt:lpstr>
      <vt:lpstr>Chapter 2 Section 8 Two Variable Inequalities</vt:lpstr>
      <vt:lpstr>PowerPoint Presentation</vt:lpstr>
      <vt:lpstr>Graphing a Linear Inequality</vt:lpstr>
      <vt:lpstr>Examples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74</cp:revision>
  <dcterms:created xsi:type="dcterms:W3CDTF">2017-08-31T14:11:29Z</dcterms:created>
  <dcterms:modified xsi:type="dcterms:W3CDTF">2018-10-25T14:21:23Z</dcterms:modified>
</cp:coreProperties>
</file>