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63" r:id="rId3"/>
    <p:sldId id="289" r:id="rId4"/>
    <p:sldId id="290" r:id="rId5"/>
    <p:sldId id="291" r:id="rId6"/>
    <p:sldId id="269" r:id="rId7"/>
    <p:sldId id="281" r:id="rId8"/>
    <p:sldId id="288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" y="6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58" y="542581"/>
            <a:ext cx="8842661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1.)  4y – 3x &lt; 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2.)  y = –2|x+5|+6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 Quiz 1</a:t>
            </a:r>
            <a:br>
              <a:rPr lang="en-US" dirty="0" smtClean="0"/>
            </a:br>
            <a:r>
              <a:rPr lang="en-US" dirty="0" smtClean="0"/>
              <a:t>Level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16935"/>
                <a:ext cx="9601200" cy="49410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Find the slope and the x and y-intercepts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1.)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Write the equation of the line given: 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2.) 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𝑙𝑜𝑝𝑒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=−4  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 (0, 9)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Identify the slope between. 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3.)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7, −3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(−2, 4) 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16935"/>
                <a:ext cx="9601200" cy="4941065"/>
              </a:xfrm>
              <a:blipFill rotWithShape="0">
                <a:blip r:embed="rId2"/>
                <a:stretch>
                  <a:fillRect l="-1460" t="-2096"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3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Quiz 1</a:t>
            </a:r>
            <a:br>
              <a:rPr lang="en-US" dirty="0"/>
            </a:br>
            <a:r>
              <a:rPr lang="en-US" dirty="0"/>
              <a:t>Level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 smtClean="0"/>
                  <a:t>4.) </a:t>
                </a:r>
                <a:r>
                  <a:rPr lang="en-US" sz="3000" dirty="0"/>
                  <a:t>Write the equation of the line through        </a:t>
                </a:r>
                <a14:m>
                  <m:oMath xmlns:m="http://schemas.openxmlformats.org/officeDocument/2006/math">
                    <m:r>
                      <a:rPr lang="en-US" sz="3000"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𝑝𝑎𝑟𝑎𝑙𝑙𝑒𝑙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+11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5.) Graph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 2y </a:t>
                </a:r>
                <a:r>
                  <a:rPr lang="en-US" sz="3400" dirty="0"/>
                  <a:t>– </a:t>
                </a:r>
                <a:r>
                  <a:rPr lang="en-US" sz="3400" dirty="0" smtClean="0"/>
                  <a:t>5x &gt; 10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4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Quiz 1</a:t>
            </a:r>
            <a:br>
              <a:rPr lang="en-US" dirty="0"/>
            </a:br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57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At a school </a:t>
            </a:r>
            <a:r>
              <a:rPr lang="en-US" sz="3000" dirty="0" smtClean="0"/>
              <a:t>concert, student tickets </a:t>
            </a:r>
            <a:r>
              <a:rPr lang="en-US" sz="3000" dirty="0"/>
              <a:t>cost $3 each and adult tickets cost $7 each. The total amount of money earned from ticket sales </a:t>
            </a:r>
            <a:r>
              <a:rPr lang="en-US" sz="3000" dirty="0" smtClean="0"/>
              <a:t>the first night was </a:t>
            </a:r>
            <a:r>
              <a:rPr lang="en-US" sz="3000" dirty="0"/>
              <a:t>$210</a:t>
            </a:r>
            <a:r>
              <a:rPr lang="en-US" sz="3000" dirty="0" smtClean="0"/>
              <a:t>. </a:t>
            </a:r>
          </a:p>
          <a:p>
            <a:pPr marL="0" indent="0">
              <a:buNone/>
            </a:pPr>
            <a:r>
              <a:rPr lang="en-US" sz="3000" dirty="0" smtClean="0"/>
              <a:t> </a:t>
            </a:r>
          </a:p>
          <a:p>
            <a:pPr marL="0" indent="0">
              <a:buNone/>
            </a:pPr>
            <a:r>
              <a:rPr lang="en-US" sz="3000" dirty="0" smtClean="0"/>
              <a:t>6a.) Write an equation that represents this situation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000" dirty="0" smtClean="0"/>
              <a:t>6b.) If you know 12 adults were in attendance,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how many students went? Show your work from 6a.)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6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</a:t>
            </a:r>
          </a:p>
          <a:p>
            <a:pPr marL="0" indent="0">
              <a:buNone/>
            </a:pPr>
            <a:r>
              <a:rPr lang="en-US" sz="3000" dirty="0" smtClean="0"/>
              <a:t>Page 118 </a:t>
            </a:r>
            <a:r>
              <a:rPr lang="en-US" sz="3000"/>
              <a:t>#</a:t>
            </a:r>
            <a:r>
              <a:rPr lang="en-US" sz="3000" smtClean="0"/>
              <a:t>1, 2, 11, 13, 15, </a:t>
            </a:r>
            <a:r>
              <a:rPr lang="en-US" sz="3000" dirty="0" smtClean="0"/>
              <a:t>31</a:t>
            </a:r>
            <a:r>
              <a:rPr lang="en-US" sz="3000" dirty="0"/>
              <a:t>, </a:t>
            </a:r>
            <a:r>
              <a:rPr lang="en-US" sz="3000" dirty="0" smtClean="0"/>
              <a:t>41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120 #58, 61, 70</a:t>
            </a:r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b="1" u="sng" dirty="0" smtClean="0"/>
              <a:t>Things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62699"/>
            <a:ext cx="10635521" cy="4880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 smtClean="0"/>
              <a:t>Domain and Range – Is it a function?</a:t>
            </a:r>
          </a:p>
          <a:p>
            <a:pPr marL="0" lvl="0" indent="0">
              <a:buNone/>
            </a:pPr>
            <a:r>
              <a:rPr lang="en-US" sz="3000" dirty="0" smtClean="0"/>
              <a:t>Find the slope (given y=</a:t>
            </a:r>
            <a:r>
              <a:rPr lang="en-US" sz="3000" dirty="0" err="1" smtClean="0"/>
              <a:t>mx+b</a:t>
            </a:r>
            <a:r>
              <a:rPr lang="en-US" sz="3000" dirty="0" smtClean="0"/>
              <a:t>, </a:t>
            </a:r>
            <a:r>
              <a:rPr lang="en-US" sz="3000" dirty="0" err="1" smtClean="0"/>
              <a:t>ax+by</a:t>
            </a:r>
            <a:r>
              <a:rPr lang="en-US" sz="3000" dirty="0" smtClean="0"/>
              <a:t>=c, or two points)</a:t>
            </a:r>
          </a:p>
          <a:p>
            <a:pPr marL="0" lvl="0" indent="0">
              <a:buNone/>
            </a:pPr>
            <a:r>
              <a:rPr lang="en-US" sz="3000" dirty="0" smtClean="0"/>
              <a:t>Given points, write equation as y=</a:t>
            </a:r>
            <a:r>
              <a:rPr lang="en-US" sz="3000" dirty="0" err="1" smtClean="0"/>
              <a:t>mx+b</a:t>
            </a:r>
            <a:r>
              <a:rPr lang="en-US" sz="3000" dirty="0" smtClean="0"/>
              <a:t> if a line</a:t>
            </a:r>
          </a:p>
          <a:p>
            <a:pPr marL="0" lvl="0" indent="0">
              <a:buNone/>
            </a:pPr>
            <a:r>
              <a:rPr lang="en-US" sz="3000" dirty="0" smtClean="0"/>
              <a:t>Write equation of line (given slope and point or two points)</a:t>
            </a:r>
          </a:p>
          <a:p>
            <a:pPr marL="0" lvl="0" indent="0">
              <a:buNone/>
            </a:pPr>
            <a:r>
              <a:rPr lang="en-US" sz="3000" dirty="0" smtClean="0"/>
              <a:t>Graph and describe transformation of quadratic</a:t>
            </a:r>
          </a:p>
          <a:p>
            <a:pPr marL="0" lvl="0" indent="0">
              <a:buNone/>
            </a:pPr>
            <a:r>
              <a:rPr lang="en-US" sz="3000" dirty="0" smtClean="0"/>
              <a:t>Graph and describe transformation of absolute value</a:t>
            </a:r>
          </a:p>
          <a:p>
            <a:pPr marL="0" lvl="0" indent="0">
              <a:buNone/>
            </a:pPr>
            <a:r>
              <a:rPr lang="en-US" sz="3000" dirty="0" smtClean="0"/>
              <a:t>Write equation and solve a story problem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360" y="267949"/>
            <a:ext cx="9601200" cy="1485900"/>
          </a:xfrm>
        </p:spPr>
        <p:txBody>
          <a:bodyPr/>
          <a:lstStyle/>
          <a:p>
            <a:r>
              <a:rPr lang="en-US" dirty="0" smtClean="0"/>
              <a:t>Equations I’ll leave on board for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6360" y="1753849"/>
                <a:ext cx="3901440" cy="49617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6360" y="1753849"/>
                <a:ext cx="3901440" cy="496174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8420" y="1428750"/>
                <a:ext cx="3413760" cy="2643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400" dirty="0"/>
              </a:p>
              <a:p>
                <a:endParaRPr lang="en-US" sz="3400" dirty="0" smtClean="0"/>
              </a:p>
              <a:p>
                <a:endParaRPr lang="en-US" sz="3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|+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420" y="1428750"/>
                <a:ext cx="3413760" cy="26434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8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 (optional… pick the problems you need to review most)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Pg</a:t>
            </a:r>
            <a:r>
              <a:rPr lang="en-US" sz="4000" dirty="0" smtClean="0"/>
              <a:t> 123 #3-8, 16-31, 34-54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Similar problems on page 127 if you need more examples with answers in back of book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25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2576</TotalTime>
  <Words>252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Franklin Gothic Book</vt:lpstr>
      <vt:lpstr>Crop</vt:lpstr>
      <vt:lpstr>Bell Work:  Graph  1.)  4y – 3x &lt; 12  2.)  y = –2|x+5|+6</vt:lpstr>
      <vt:lpstr>ALGEBRA 3</vt:lpstr>
      <vt:lpstr>Unit 2 Quiz 1 Level 2</vt:lpstr>
      <vt:lpstr>Unit 2 Quiz 1 Level 3</vt:lpstr>
      <vt:lpstr>Unit 2 Quiz 1 Level 4</vt:lpstr>
      <vt:lpstr>From Last Time… </vt:lpstr>
      <vt:lpstr>Things to Study</vt:lpstr>
      <vt:lpstr>Equations I’ll leave on board for Test</vt:lpstr>
      <vt:lpstr>Review Assignment (optional… pick the problems you need to review most)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76</cp:revision>
  <dcterms:created xsi:type="dcterms:W3CDTF">2017-08-31T14:11:29Z</dcterms:created>
  <dcterms:modified xsi:type="dcterms:W3CDTF">2018-10-26T18:19:56Z</dcterms:modified>
</cp:coreProperties>
</file>