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82" r:id="rId2"/>
    <p:sldId id="307" r:id="rId3"/>
    <p:sldId id="263" r:id="rId4"/>
    <p:sldId id="308" r:id="rId5"/>
    <p:sldId id="309" r:id="rId6"/>
    <p:sldId id="310" r:id="rId7"/>
    <p:sldId id="281" r:id="rId8"/>
    <p:sldId id="301" r:id="rId9"/>
    <p:sldId id="302" r:id="rId10"/>
    <p:sldId id="303" r:id="rId11"/>
    <p:sldId id="304" r:id="rId12"/>
    <p:sldId id="305" r:id="rId13"/>
    <p:sldId id="306" r:id="rId14"/>
    <p:sldId id="287" r:id="rId1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r>
              <a:rPr lang="en-US" b="1" u="sng" dirty="0" smtClean="0"/>
              <a:t>Solve the system of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1.)   3x </a:t>
                </a:r>
                <a:r>
                  <a:rPr lang="en-US" sz="3200" dirty="0"/>
                  <a:t>+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5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				</a:t>
                </a:r>
                <a:r>
                  <a:rPr lang="en-US" sz="3200" dirty="0" smtClean="0"/>
                  <a:t>		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    –2x </a:t>
                </a:r>
                <a:r>
                  <a:rPr lang="en-US" sz="3200" dirty="0"/>
                  <a:t>+ 4y </a:t>
                </a:r>
                <a:r>
                  <a:rPr lang="en-US" sz="3200" dirty="0" smtClean="0"/>
                  <a:t>&gt; –8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  <a:blipFill rotWithShape="0">
                <a:blip r:embed="rId2"/>
                <a:stretch>
                  <a:fillRect l="-158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Using Matrices to Represent Systems of Equations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485120" cy="428244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=4                         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sz="4300" i="1" dirty="0" smtClean="0"/>
                  <a:t/>
                </a:r>
                <a:br>
                  <a:rPr lang="en-US" sz="4300" i="1" dirty="0" smtClean="0"/>
                </a:b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4300" u="sng" dirty="0"/>
                  <a:t> </a:t>
                </a:r>
                <a:r>
                  <a:rPr lang="en-US" sz="4300" dirty="0"/>
                  <a:t>           </a:t>
                </a:r>
                <a:endParaRPr lang="en-US" sz="4300" dirty="0" smtClean="0"/>
              </a:p>
              <a:p>
                <a:pPr marL="0" indent="0">
                  <a:buNone/>
                </a:pPr>
                <a:endParaRPr lang="en-US" sz="4300" dirty="0"/>
              </a:p>
              <a:p>
                <a:pPr marL="0" indent="0">
                  <a:buNone/>
                </a:pPr>
                <a:endParaRPr lang="en-US" sz="4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+2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4000" dirty="0"/>
                  <a:t>		</a:t>
                </a:r>
                <a:r>
                  <a:rPr lang="en-US" sz="4000" dirty="0" smtClean="0"/>
                  <a:t>                    </a:t>
                </a:r>
                <a:r>
                  <a:rPr lang="en-US" sz="40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      =10</m:t>
                    </m:r>
                  </m:oMath>
                </a14:m>
                <a:r>
                  <a:rPr lang="en-US" sz="4300" dirty="0" smtClean="0"/>
                  <a:t>                                                                   </a:t>
                </a:r>
                <a:endParaRPr lang="en-US" sz="43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485120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8969" y="2286000"/>
            <a:ext cx="712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58968" y="4363998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2.)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640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Solving a System Using a Matrix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1428750"/>
            <a:ext cx="7269479" cy="5398705"/>
          </a:xfrm>
        </p:spPr>
      </p:pic>
    </p:spTree>
    <p:extLst>
      <p:ext uri="{BB962C8B-B14F-4D97-AF65-F5344CB8AC3E}">
        <p14:creationId xmlns:p14="http://schemas.microsoft.com/office/powerpoint/2010/main" val="411781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279605"/>
            <a:ext cx="9128760" cy="6372453"/>
          </a:xfrm>
        </p:spPr>
      </p:pic>
    </p:spTree>
    <p:extLst>
      <p:ext uri="{BB962C8B-B14F-4D97-AF65-F5344CB8AC3E}">
        <p14:creationId xmlns:p14="http://schemas.microsoft.com/office/powerpoint/2010/main" val="1045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116213"/>
            <a:ext cx="6888480" cy="6741787"/>
          </a:xfrm>
        </p:spPr>
      </p:pic>
    </p:spTree>
    <p:extLst>
      <p:ext uri="{BB962C8B-B14F-4D97-AF65-F5344CB8AC3E}">
        <p14:creationId xmlns:p14="http://schemas.microsoft.com/office/powerpoint/2010/main" val="319645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9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153 #19, 23, 55, 66, 67, 72</a:t>
            </a:r>
          </a:p>
          <a:p>
            <a:pPr marL="0" indent="0">
              <a:buNone/>
            </a:pPr>
            <a:r>
              <a:rPr lang="en-US" sz="4000" dirty="0" smtClean="0"/>
              <a:t>Page 179 #7, 10, 17, 23, 24, 29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179 #2, 3, 9, 11, 12, 19, 25, 27, 33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  <a:br>
              <a:rPr lang="en-US" sz="4000" dirty="0" smtClean="0"/>
            </a:br>
            <a:r>
              <a:rPr lang="en-US" sz="4000" dirty="0" smtClean="0"/>
              <a:t>Page 181 #51, 54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63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Level 2: Solve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1.)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3000" dirty="0" smtClean="0"/>
                  <a:t> </a:t>
                </a:r>
                <a:endParaRPr lang="en-US" sz="3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2.)      2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8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Level 3: Solve the following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trike="sngStrike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strike="sngStrike">
                        <a:latin typeface="Cambria Math" panose="02040503050406030204" pitchFamily="18" charset="0"/>
                      </a:rPr>
                      <m:t>.)      4</m:t>
                    </m:r>
                    <m:r>
                      <a:rPr lang="en-US" sz="3000" i="1" strike="sngStrike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 strike="sngStrike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3000" i="1" strike="sngStrike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 strike="sngStrike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000" strike="sngStrike" dirty="0"/>
                  <a:t> </a:t>
                </a:r>
                <a:endParaRPr lang="en-US" sz="3000" i="1" strike="sngStrik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trike="sngStrike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3000" i="1" strike="sngStrike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 strike="sngStrike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000" i="1" strike="sngStrike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 strike="sngStrike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000" strike="sngStrike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.)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3000" dirty="0"/>
                  <a:t> </a:t>
                </a:r>
                <a:endParaRPr lang="en-US" sz="3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&gt;6</m:t>
                    </m:r>
                  </m:oMath>
                </a14:m>
                <a:r>
                  <a:rPr lang="en-US" sz="3000" dirty="0" smtClean="0"/>
                  <a:t>			(Hint: you need to graph this)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3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Level 4: Set up and Solve  a System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5.) A </a:t>
            </a:r>
            <a:r>
              <a:rPr lang="en-US" sz="3000" dirty="0"/>
              <a:t>sporting goods store receives a shipment of 124 golf bags. </a:t>
            </a:r>
            <a:r>
              <a:rPr lang="en-US" sz="3000" dirty="0" smtClean="0"/>
              <a:t>The </a:t>
            </a:r>
            <a:r>
              <a:rPr lang="en-US" sz="3000" dirty="0"/>
              <a:t>shipment </a:t>
            </a:r>
            <a:r>
              <a:rPr lang="en-US" sz="3000" dirty="0" smtClean="0"/>
              <a:t>includes two </a:t>
            </a:r>
            <a:r>
              <a:rPr lang="en-US" sz="3000" dirty="0"/>
              <a:t>types of bags, full-size and collapsible. </a:t>
            </a:r>
            <a:r>
              <a:rPr lang="en-US" sz="3000" dirty="0" smtClean="0"/>
              <a:t>The </a:t>
            </a:r>
            <a:r>
              <a:rPr lang="en-US" sz="3000" dirty="0"/>
              <a:t>full-size bags cost $38.50 each. </a:t>
            </a:r>
            <a:r>
              <a:rPr lang="en-US" sz="3000" dirty="0" smtClean="0"/>
              <a:t>The              </a:t>
            </a:r>
            <a:r>
              <a:rPr lang="en-US" sz="3000" dirty="0"/>
              <a:t>collapsible bags cost $22.50 each. </a:t>
            </a:r>
            <a:r>
              <a:rPr lang="en-US" sz="3000" dirty="0" smtClean="0"/>
              <a:t>The </a:t>
            </a:r>
            <a:r>
              <a:rPr lang="en-US" sz="3000" dirty="0"/>
              <a:t>bill for the </a:t>
            </a:r>
            <a:r>
              <a:rPr lang="en-US" sz="3000" dirty="0" smtClean="0"/>
              <a:t>shipment </a:t>
            </a:r>
            <a:r>
              <a:rPr lang="en-US" sz="3000" dirty="0"/>
              <a:t>is $3430.  How many of </a:t>
            </a:r>
            <a:r>
              <a:rPr lang="en-US" sz="3000" dirty="0" smtClean="0"/>
              <a:t>each </a:t>
            </a:r>
            <a:r>
              <a:rPr lang="en-US" sz="3000" dirty="0"/>
              <a:t>type of golf bag are in the shipment?</a:t>
            </a:r>
          </a:p>
        </p:txBody>
      </p:sp>
    </p:spTree>
    <p:extLst>
      <p:ext uri="{BB962C8B-B14F-4D97-AF65-F5344CB8AC3E}">
        <p14:creationId xmlns:p14="http://schemas.microsoft.com/office/powerpoint/2010/main" val="3762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solve a system using a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3.6 Solving </a:t>
            </a:r>
            <a:r>
              <a:rPr lang="en-US" b="1" u="sng" dirty="0"/>
              <a:t>Systems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Matrix</a:t>
            </a:r>
            <a:r>
              <a:rPr lang="en-US" sz="3200" dirty="0"/>
              <a:t>: a rectangular array of numbers</a:t>
            </a:r>
          </a:p>
          <a:p>
            <a:endParaRPr lang="en-US" sz="3200" dirty="0"/>
          </a:p>
          <a:p>
            <a:r>
              <a:rPr lang="en-US" sz="3200" b="1" dirty="0"/>
              <a:t>Matrix Element (entry)</a:t>
            </a:r>
            <a:r>
              <a:rPr lang="en-US" sz="3200" dirty="0"/>
              <a:t>: the numbers that make up the rows and columns of a matrix</a:t>
            </a:r>
          </a:p>
          <a:p>
            <a:pPr marL="0" indent="0">
              <a:buNone/>
            </a:pPr>
            <a:r>
              <a:rPr lang="en-US" sz="3200" b="1" dirty="0"/>
              <a:t> </a:t>
            </a:r>
            <a:endParaRPr lang="en-US" sz="3200" dirty="0"/>
          </a:p>
          <a:p>
            <a:r>
              <a:rPr lang="en-US" sz="3200" b="1" dirty="0"/>
              <a:t>Dimensions: </a:t>
            </a:r>
            <a:r>
              <a:rPr lang="en-US" sz="3200" dirty="0"/>
              <a:t>rows by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Example 1 of Identifying a Matrix Element: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50720"/>
                <a:ext cx="9601200" cy="45872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1" dirty="0"/>
                  <a:t>      </a:t>
                </a:r>
                <a:r>
                  <a:rPr lang="en-US" sz="2600" dirty="0"/>
                  <a:t>Matrix A has 2 rows and 3 columns and is    </a:t>
                </a:r>
                <a:br>
                  <a:rPr lang="en-US" sz="2600" dirty="0"/>
                </a:br>
                <a:r>
                  <a:rPr lang="en-US" sz="2600" dirty="0"/>
                  <a:t>                                          read as a 2x3 matrix (“two by three</a:t>
                </a:r>
                <a:r>
                  <a:rPr lang="en-US" sz="2600" dirty="0" smtClean="0"/>
                  <a:t>”)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writ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𝑡𝑒𝑛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If I asked you to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600" dirty="0"/>
                  <a:t> I am asking for the element in row 1 and column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600" dirty="0"/>
                  <a:t> is the element 10. 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What is the </a:t>
                </a:r>
                <a:r>
                  <a:rPr lang="en-US" sz="2600" dirty="0" smtClean="0"/>
                  <a:t>element: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 smtClean="0"/>
                  <a:t>	</a:t>
                </a:r>
                <a:r>
                  <a:rPr lang="en-US" sz="2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/>
                  <a:t>   </a:t>
                </a:r>
                <a:r>
                  <a:rPr lang="en-US" sz="2600" dirty="0" smtClean="0"/>
                  <a:t> 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50720"/>
                <a:ext cx="9601200" cy="4587240"/>
              </a:xfr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422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3202</TotalTime>
  <Words>290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Franklin Gothic Book</vt:lpstr>
      <vt:lpstr>Crop</vt:lpstr>
      <vt:lpstr>Bell Work:  Solve the system of inequalities</vt:lpstr>
      <vt:lpstr>From Last Time</vt:lpstr>
      <vt:lpstr>ALGEBRA 3</vt:lpstr>
      <vt:lpstr>Quiz 1 Level 2: Solve the System</vt:lpstr>
      <vt:lpstr>Quiz 1 Level 3: Solve the following</vt:lpstr>
      <vt:lpstr>Quiz 1 Level 4: Set up and Solve  a System of Equations</vt:lpstr>
      <vt:lpstr>Objective:  To solve a system using a matrix</vt:lpstr>
      <vt:lpstr>3.6 Solving Systems Using Matrices</vt:lpstr>
      <vt:lpstr>Example 1 of Identifying a Matrix Element: </vt:lpstr>
      <vt:lpstr>Using Matrices to Represent Systems of Equations </vt:lpstr>
      <vt:lpstr>Solving a System Using a Matrix </vt:lpstr>
      <vt:lpstr>PowerPoint Presentation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103</cp:revision>
  <cp:lastPrinted>2017-11-09T17:52:12Z</cp:lastPrinted>
  <dcterms:created xsi:type="dcterms:W3CDTF">2017-08-31T14:11:29Z</dcterms:created>
  <dcterms:modified xsi:type="dcterms:W3CDTF">2018-11-15T19:05:12Z</dcterms:modified>
</cp:coreProperties>
</file>