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9"/>
  </p:handoutMasterIdLst>
  <p:sldIdLst>
    <p:sldId id="263" r:id="rId2"/>
    <p:sldId id="282" r:id="rId3"/>
    <p:sldId id="272" r:id="rId4"/>
    <p:sldId id="301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7" r:id="rId15"/>
    <p:sldId id="295" r:id="rId16"/>
    <p:sldId id="298" r:id="rId17"/>
    <p:sldId id="296" r:id="rId18"/>
    <p:sldId id="299" r:id="rId19"/>
    <p:sldId id="300" r:id="rId20"/>
    <p:sldId id="277" r:id="rId21"/>
    <p:sldId id="276" r:id="rId22"/>
    <p:sldId id="279" r:id="rId23"/>
    <p:sldId id="280" r:id="rId24"/>
    <p:sldId id="281" r:id="rId25"/>
    <p:sldId id="283" r:id="rId26"/>
    <p:sldId id="284" r:id="rId27"/>
    <p:sldId id="285" r:id="rId28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42" d="100"/>
          <a:sy n="42" d="100"/>
        </p:scale>
        <p:origin x="64" y="13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3" y="1645920"/>
            <a:ext cx="1125582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48640"/>
            <a:ext cx="9601200" cy="1485900"/>
          </a:xfrm>
        </p:spPr>
        <p:txBody>
          <a:bodyPr/>
          <a:lstStyle/>
          <a:p>
            <a:r>
              <a:rPr lang="en-US" b="1" dirty="0"/>
              <a:t>Intermediate Algebra (15-20%)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043"/>
            <a:ext cx="5821680" cy="4801314"/>
          </a:xfrm>
        </p:spPr>
        <p:txBody>
          <a:bodyPr>
            <a:normAutofit/>
          </a:bodyPr>
          <a:lstStyle/>
          <a:p>
            <a:pPr lvl="0"/>
            <a:r>
              <a:rPr lang="en-US" sz="3400" dirty="0"/>
              <a:t>The quadratic formula</a:t>
            </a:r>
          </a:p>
          <a:p>
            <a:pPr lvl="0"/>
            <a:r>
              <a:rPr lang="en-US" sz="3400" dirty="0"/>
              <a:t>Rational and radical expressions</a:t>
            </a:r>
          </a:p>
          <a:p>
            <a:pPr lvl="0"/>
            <a:r>
              <a:rPr lang="en-US" sz="3400" dirty="0"/>
              <a:t>Absolute value equations and inequalities</a:t>
            </a:r>
          </a:p>
          <a:p>
            <a:pPr lvl="0"/>
            <a:r>
              <a:rPr lang="en-US" sz="3400" dirty="0"/>
              <a:t>Sequences and patterns</a:t>
            </a:r>
          </a:p>
          <a:p>
            <a:pPr lvl="0"/>
            <a:r>
              <a:rPr lang="en-US" sz="3400" dirty="0"/>
              <a:t>Systems of equations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98080" y="1676043"/>
            <a:ext cx="4693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400" dirty="0"/>
              <a:t>Quadratic </a:t>
            </a:r>
            <a:r>
              <a:rPr lang="en-US" sz="3400" dirty="0" smtClean="0"/>
              <a:t>inequalities</a:t>
            </a:r>
          </a:p>
          <a:p>
            <a:pPr lvl="0"/>
            <a:endParaRPr lang="en-US" sz="3400" dirty="0"/>
          </a:p>
          <a:p>
            <a:pPr lvl="0"/>
            <a:r>
              <a:rPr lang="en-US" sz="3400" dirty="0"/>
              <a:t>Functions and </a:t>
            </a:r>
            <a:r>
              <a:rPr lang="en-US" sz="3400" dirty="0" smtClean="0"/>
              <a:t>modeling</a:t>
            </a:r>
          </a:p>
          <a:p>
            <a:pPr lvl="0"/>
            <a:endParaRPr lang="en-US" sz="3400" dirty="0"/>
          </a:p>
          <a:p>
            <a:pPr lvl="0"/>
            <a:r>
              <a:rPr lang="en-US" sz="3400" dirty="0" smtClean="0"/>
              <a:t>Matrices</a:t>
            </a:r>
          </a:p>
          <a:p>
            <a:pPr lvl="0"/>
            <a:endParaRPr lang="en-US" sz="3400" dirty="0"/>
          </a:p>
          <a:p>
            <a:pPr lvl="0"/>
            <a:r>
              <a:rPr lang="en-US" sz="3400" dirty="0"/>
              <a:t>Roots of </a:t>
            </a:r>
            <a:r>
              <a:rPr lang="en-US" sz="3400" dirty="0" smtClean="0"/>
              <a:t>polynomials</a:t>
            </a:r>
          </a:p>
          <a:p>
            <a:pPr lvl="0"/>
            <a:endParaRPr lang="en-US" sz="3400" dirty="0"/>
          </a:p>
          <a:p>
            <a:pPr lvl="0"/>
            <a:r>
              <a:rPr lang="en-US" sz="3400" dirty="0"/>
              <a:t>Complex numbers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60575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0" y="327805"/>
            <a:ext cx="8366759" cy="62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54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95" y="1066801"/>
            <a:ext cx="11042942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0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Coordinate Geometry (15-20%)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5440"/>
            <a:ext cx="9601200" cy="524256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400" dirty="0"/>
              <a:t>Graphing and the relations between equations and graphs, including points, lines, polynomials, circles, and other curves</a:t>
            </a:r>
          </a:p>
          <a:p>
            <a:pPr lvl="0"/>
            <a:r>
              <a:rPr lang="en-US" sz="3400" dirty="0"/>
              <a:t>Graphing inequalities</a:t>
            </a:r>
          </a:p>
          <a:p>
            <a:pPr lvl="0"/>
            <a:r>
              <a:rPr lang="en-US" sz="3400" dirty="0"/>
              <a:t>Slope</a:t>
            </a:r>
          </a:p>
          <a:p>
            <a:pPr lvl="0"/>
            <a:r>
              <a:rPr lang="en-US" sz="3400" dirty="0"/>
              <a:t>Parallel and perpendicular lines</a:t>
            </a:r>
          </a:p>
          <a:p>
            <a:pPr lvl="0"/>
            <a:r>
              <a:rPr lang="en-US" sz="3400" dirty="0"/>
              <a:t>Distance</a:t>
            </a:r>
          </a:p>
          <a:p>
            <a:pPr lvl="0"/>
            <a:r>
              <a:rPr lang="en-US" sz="3400" dirty="0"/>
              <a:t>Midpoints</a:t>
            </a:r>
          </a:p>
          <a:p>
            <a:pPr lvl="0"/>
            <a:r>
              <a:rPr lang="en-US" sz="3400" dirty="0"/>
              <a:t>Conics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909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88" y="1447801"/>
            <a:ext cx="10946481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53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Plane Geometry (20-25%)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5920"/>
            <a:ext cx="10683240" cy="499872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400" dirty="0"/>
              <a:t>Properties and relations of plane figures, including angles and relations among perpendicular and parallel lines</a:t>
            </a:r>
          </a:p>
          <a:p>
            <a:pPr lvl="0"/>
            <a:r>
              <a:rPr lang="en-US" sz="3400" dirty="0"/>
              <a:t>Properties of circles, triangles, rectangles, parallelograms, and trapezoids</a:t>
            </a:r>
          </a:p>
          <a:p>
            <a:pPr lvl="0"/>
            <a:r>
              <a:rPr lang="en-US" sz="3400" dirty="0"/>
              <a:t>Transformations</a:t>
            </a:r>
          </a:p>
          <a:p>
            <a:pPr lvl="0"/>
            <a:r>
              <a:rPr lang="en-US" sz="3400" dirty="0"/>
              <a:t>The concept of proof and proof techniques</a:t>
            </a:r>
          </a:p>
          <a:p>
            <a:pPr lvl="0"/>
            <a:r>
              <a:rPr lang="en-US" sz="3400" dirty="0"/>
              <a:t>Volume</a:t>
            </a:r>
          </a:p>
          <a:p>
            <a:pPr lvl="0"/>
            <a:r>
              <a:rPr lang="en-US" sz="3400" dirty="0"/>
              <a:t>Applications of geometry to three dimensions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78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43840"/>
            <a:ext cx="7559040" cy="645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81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Trigonometry (5-10%)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89120"/>
          </a:xfrm>
        </p:spPr>
        <p:txBody>
          <a:bodyPr>
            <a:normAutofit/>
          </a:bodyPr>
          <a:lstStyle/>
          <a:p>
            <a:pPr lvl="0"/>
            <a:r>
              <a:rPr lang="en-US" sz="3400" dirty="0"/>
              <a:t>Trigonometric relations in right triangles</a:t>
            </a:r>
          </a:p>
          <a:p>
            <a:pPr lvl="0"/>
            <a:r>
              <a:rPr lang="en-US" sz="3400" dirty="0"/>
              <a:t>Values and properties of trigonometric functions</a:t>
            </a:r>
          </a:p>
          <a:p>
            <a:pPr lvl="0"/>
            <a:r>
              <a:rPr lang="en-US" sz="3400" dirty="0"/>
              <a:t>Graphing trigonometric functions</a:t>
            </a:r>
          </a:p>
          <a:p>
            <a:pPr lvl="0"/>
            <a:r>
              <a:rPr lang="en-US" sz="3400" dirty="0"/>
              <a:t>Modeling using trigonometric functions</a:t>
            </a:r>
          </a:p>
          <a:p>
            <a:pPr lvl="0"/>
            <a:r>
              <a:rPr lang="en-US" sz="3400" dirty="0"/>
              <a:t>Use of trigonometric identities</a:t>
            </a:r>
          </a:p>
          <a:p>
            <a:pPr lvl="0"/>
            <a:r>
              <a:rPr lang="en-US" sz="3400" dirty="0"/>
              <a:t>Solving trigonometric equations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07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" y="534132"/>
            <a:ext cx="9707879" cy="602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DAY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98320"/>
            <a:ext cx="9601200" cy="4907280"/>
          </a:xfrm>
        </p:spPr>
        <p:txBody>
          <a:bodyPr>
            <a:normAutofit/>
          </a:bodyPr>
          <a:lstStyle/>
          <a:p>
            <a:endParaRPr lang="en-US" sz="3400" dirty="0" smtClean="0"/>
          </a:p>
          <a:p>
            <a:r>
              <a:rPr lang="en-US" sz="3400" dirty="0" smtClean="0"/>
              <a:t>ACT Prep Guidelines</a:t>
            </a:r>
            <a:endParaRPr lang="en-US" sz="3400" dirty="0" smtClean="0"/>
          </a:p>
          <a:p>
            <a:r>
              <a:rPr lang="en-US" sz="3400" dirty="0" smtClean="0"/>
              <a:t>Math Mini Test 1</a:t>
            </a:r>
            <a:endParaRPr lang="en-US" sz="3400" dirty="0" smtClean="0"/>
          </a:p>
          <a:p>
            <a:r>
              <a:rPr lang="en-US" sz="3400" dirty="0" smtClean="0"/>
              <a:t>Math Mini Test 2</a:t>
            </a:r>
          </a:p>
          <a:p>
            <a:r>
              <a:rPr lang="en-US" sz="3400" dirty="0" smtClean="0"/>
              <a:t>Go Over Mini Tests</a:t>
            </a:r>
            <a:endParaRPr lang="en-US" sz="3400" dirty="0" smtClean="0"/>
          </a:p>
          <a:p>
            <a:r>
              <a:rPr lang="en-US" sz="3400" dirty="0" smtClean="0"/>
              <a:t>Mini </a:t>
            </a:r>
            <a:r>
              <a:rPr lang="en-US" sz="3400" dirty="0" smtClean="0"/>
              <a:t>Test </a:t>
            </a:r>
            <a:r>
              <a:rPr lang="en-US" sz="3400" dirty="0" smtClean="0"/>
              <a:t>3 (in class/take home)</a:t>
            </a:r>
            <a:endParaRPr lang="en-US" sz="3400" dirty="0" smtClean="0"/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590035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23" y="0"/>
            <a:ext cx="11804478" cy="6858000"/>
          </a:xfrm>
        </p:spPr>
      </p:pic>
    </p:spTree>
    <p:extLst>
      <p:ext uri="{BB962C8B-B14F-4D97-AF65-F5344CB8AC3E}">
        <p14:creationId xmlns:p14="http://schemas.microsoft.com/office/powerpoint/2010/main" val="14250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" y="67116"/>
            <a:ext cx="9265920" cy="6790884"/>
          </a:xfrm>
        </p:spPr>
      </p:pic>
    </p:spTree>
    <p:extLst>
      <p:ext uri="{BB962C8B-B14F-4D97-AF65-F5344CB8AC3E}">
        <p14:creationId xmlns:p14="http://schemas.microsoft.com/office/powerpoint/2010/main" val="33974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033"/>
            <a:ext cx="12192000" cy="6262088"/>
          </a:xfrm>
        </p:spPr>
      </p:pic>
    </p:spTree>
    <p:extLst>
      <p:ext uri="{BB962C8B-B14F-4D97-AF65-F5344CB8AC3E}">
        <p14:creationId xmlns:p14="http://schemas.microsoft.com/office/powerpoint/2010/main" val="2720340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Test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256520" cy="35814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We’ll set a timer for 10 minutes.</a:t>
            </a:r>
          </a:p>
          <a:p>
            <a:r>
              <a:rPr lang="en-US" sz="3400" dirty="0" smtClean="0"/>
              <a:t>Complete as many of the 10 problems as you can. </a:t>
            </a:r>
          </a:p>
          <a:p>
            <a:r>
              <a:rPr lang="en-US" sz="3400" dirty="0" smtClean="0"/>
              <a:t>Be honest with yourself. 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004346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the Directions before the Test Day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6" y="1691640"/>
            <a:ext cx="11919008" cy="4876799"/>
          </a:xfrm>
        </p:spPr>
      </p:pic>
    </p:spTree>
    <p:extLst>
      <p:ext uri="{BB962C8B-B14F-4D97-AF65-F5344CB8AC3E}">
        <p14:creationId xmlns:p14="http://schemas.microsoft.com/office/powerpoint/2010/main" val="194038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Test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256520" cy="35814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We’ll set a timer for 10 minutes.</a:t>
            </a:r>
          </a:p>
          <a:p>
            <a:r>
              <a:rPr lang="en-US" sz="3400" dirty="0" smtClean="0"/>
              <a:t>Complete as many of the 10 problems as you can. </a:t>
            </a:r>
          </a:p>
          <a:p>
            <a:r>
              <a:rPr lang="en-US" sz="3400" dirty="0" smtClean="0"/>
              <a:t>Be honest with yourself. 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472408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the Directions before the Test Day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6" y="1691640"/>
            <a:ext cx="11919008" cy="4876799"/>
          </a:xfrm>
        </p:spPr>
      </p:pic>
    </p:spTree>
    <p:extLst>
      <p:ext uri="{BB962C8B-B14F-4D97-AF65-F5344CB8AC3E}">
        <p14:creationId xmlns:p14="http://schemas.microsoft.com/office/powerpoint/2010/main" val="276180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Over Mini Test 1 and Mini Test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Common Mistakes</a:t>
            </a:r>
          </a:p>
          <a:p>
            <a:r>
              <a:rPr lang="en-US" sz="3400" dirty="0" smtClean="0"/>
              <a:t>Ways we could have eliminated some solutions</a:t>
            </a:r>
          </a:p>
          <a:p>
            <a:r>
              <a:rPr lang="en-US" sz="3400" dirty="0" smtClean="0"/>
              <a:t>Formulas used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77995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many questions are on the math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79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400" dirty="0"/>
              <a:t>TOTAL OF 60 questions, </a:t>
            </a:r>
            <a:r>
              <a:rPr lang="en-US" altLang="en-US" sz="3400" dirty="0" smtClean="0"/>
              <a:t/>
            </a:r>
            <a:br>
              <a:rPr lang="en-US" altLang="en-US" sz="3400" dirty="0" smtClean="0"/>
            </a:br>
            <a:r>
              <a:rPr lang="en-US" altLang="en-US" sz="3400" dirty="0" smtClean="0"/>
              <a:t>60 minutes</a:t>
            </a:r>
          </a:p>
          <a:p>
            <a:pPr marL="0" indent="0" fontAlgn="base">
              <a:buNone/>
            </a:pPr>
            <a:r>
              <a:rPr lang="en-US" sz="3400" i="1" dirty="0" smtClean="0"/>
              <a:t>Pre-algebra 14</a:t>
            </a:r>
            <a:endParaRPr lang="en-US" sz="3400" i="1" dirty="0"/>
          </a:p>
          <a:p>
            <a:pPr marL="0" indent="0" fontAlgn="base">
              <a:buNone/>
            </a:pPr>
            <a:r>
              <a:rPr lang="en-US" sz="3400" i="1" dirty="0"/>
              <a:t>Elementary </a:t>
            </a:r>
            <a:r>
              <a:rPr lang="en-US" sz="3400" i="1" dirty="0" smtClean="0"/>
              <a:t>algebra 10 </a:t>
            </a:r>
            <a:endParaRPr lang="en-US" sz="3400" i="1" dirty="0"/>
          </a:p>
          <a:p>
            <a:pPr marL="0" indent="0" fontAlgn="base">
              <a:buNone/>
            </a:pPr>
            <a:r>
              <a:rPr lang="en-US" sz="3400" i="1" dirty="0"/>
              <a:t>Intermediate </a:t>
            </a:r>
            <a:r>
              <a:rPr lang="en-US" sz="3400" i="1" dirty="0" smtClean="0"/>
              <a:t>algebra 9</a:t>
            </a:r>
            <a:endParaRPr lang="en-US" sz="3400" i="1" dirty="0"/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6120" y="3245703"/>
            <a:ext cx="513588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400" i="1" dirty="0"/>
              <a:t>Coordinate </a:t>
            </a:r>
            <a:r>
              <a:rPr lang="en-US" sz="3400" i="1" dirty="0" smtClean="0"/>
              <a:t>geometry 9</a:t>
            </a:r>
            <a:endParaRPr lang="en-US" sz="3400" i="1" dirty="0"/>
          </a:p>
          <a:p>
            <a:pPr fontAlgn="base"/>
            <a:r>
              <a:rPr lang="en-US" sz="3400" i="1" dirty="0"/>
              <a:t>Plane </a:t>
            </a:r>
            <a:r>
              <a:rPr lang="en-US" sz="3400" i="1" dirty="0" smtClean="0"/>
              <a:t>geometry 14</a:t>
            </a:r>
            <a:endParaRPr lang="en-US" sz="3400" i="1" dirty="0"/>
          </a:p>
          <a:p>
            <a:pPr fontAlgn="base"/>
            <a:r>
              <a:rPr lang="en-US" sz="3400" i="1" dirty="0" smtClean="0"/>
              <a:t>Trigonometry 4</a:t>
            </a:r>
            <a:endParaRPr lang="en-US" sz="3400" i="1" dirty="0"/>
          </a:p>
        </p:txBody>
      </p:sp>
    </p:spTree>
    <p:extLst>
      <p:ext uri="{BB962C8B-B14F-4D97-AF65-F5344CB8AC3E}">
        <p14:creationId xmlns:p14="http://schemas.microsoft.com/office/powerpoint/2010/main" val="206969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6220"/>
            <a:ext cx="10820400" cy="1485900"/>
          </a:xfrm>
        </p:spPr>
        <p:txBody>
          <a:bodyPr/>
          <a:lstStyle/>
          <a:p>
            <a:r>
              <a:rPr lang="en-US" dirty="0" smtClean="0"/>
              <a:t>These 6 sections are split into 3 sub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2120"/>
            <a:ext cx="10820400" cy="513588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Pre-Algebra and Elementary Algebra</a:t>
            </a:r>
          </a:p>
          <a:p>
            <a:r>
              <a:rPr lang="en-US" sz="3400" dirty="0" smtClean="0"/>
              <a:t>Intermediate Algebra and Coordinate Geometry</a:t>
            </a:r>
          </a:p>
          <a:p>
            <a:r>
              <a:rPr lang="en-US" sz="3400" dirty="0" smtClean="0"/>
              <a:t>Plane Geometry and Trigonometry</a:t>
            </a:r>
          </a:p>
          <a:p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You’ll be able to identify how many of each sub category you got correct, and therefore know which areas need more attention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9170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9601200" cy="1485900"/>
          </a:xfrm>
        </p:spPr>
        <p:txBody>
          <a:bodyPr/>
          <a:lstStyle/>
          <a:p>
            <a:r>
              <a:rPr lang="en-US" b="1" dirty="0"/>
              <a:t>Pre-Algebra (20-25%)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524000"/>
            <a:ext cx="5364480" cy="5334000"/>
          </a:xfrm>
        </p:spPr>
        <p:txBody>
          <a:bodyPr>
            <a:normAutofit/>
          </a:bodyPr>
          <a:lstStyle/>
          <a:p>
            <a:pPr lvl="0"/>
            <a:r>
              <a:rPr lang="en-US" sz="3400" dirty="0"/>
              <a:t>Basic operations using whole numbers, decimals, fractions, and integers</a:t>
            </a:r>
          </a:p>
          <a:p>
            <a:pPr lvl="0"/>
            <a:r>
              <a:rPr lang="en-US" sz="3400" dirty="0"/>
              <a:t>Place value</a:t>
            </a:r>
          </a:p>
          <a:p>
            <a:pPr lvl="0"/>
            <a:r>
              <a:rPr lang="en-US" sz="3400" dirty="0"/>
              <a:t>Square roots and approximations</a:t>
            </a:r>
          </a:p>
          <a:p>
            <a:pPr lvl="0"/>
            <a:r>
              <a:rPr lang="en-US" sz="3400" dirty="0"/>
              <a:t>The concept of exponents</a:t>
            </a:r>
          </a:p>
          <a:p>
            <a:pPr lvl="0"/>
            <a:r>
              <a:rPr lang="en-US" sz="3400" dirty="0"/>
              <a:t>Scientific notation</a:t>
            </a:r>
          </a:p>
          <a:p>
            <a:pPr lvl="0"/>
            <a:r>
              <a:rPr lang="en-US" sz="3400" dirty="0"/>
              <a:t>Factors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36080" y="0"/>
            <a:ext cx="545592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000" dirty="0"/>
              <a:t>Ratio, proportion, and </a:t>
            </a:r>
            <a:r>
              <a:rPr lang="en-US" sz="3000" dirty="0" smtClean="0"/>
              <a:t>percent</a:t>
            </a:r>
          </a:p>
          <a:p>
            <a:pPr lvl="0"/>
            <a:endParaRPr lang="en-US" sz="3000" dirty="0"/>
          </a:p>
          <a:p>
            <a:pPr lvl="0"/>
            <a:r>
              <a:rPr lang="en-US" sz="3000" dirty="0"/>
              <a:t>Linear equations in one </a:t>
            </a:r>
            <a:r>
              <a:rPr lang="en-US" sz="3000" dirty="0" smtClean="0"/>
              <a:t>variable</a:t>
            </a:r>
          </a:p>
          <a:p>
            <a:pPr lvl="0"/>
            <a:endParaRPr lang="en-US" sz="3000" dirty="0"/>
          </a:p>
          <a:p>
            <a:pPr lvl="0"/>
            <a:r>
              <a:rPr lang="en-US" sz="3000" dirty="0"/>
              <a:t>Absolute value and ordering numbers by </a:t>
            </a:r>
            <a:r>
              <a:rPr lang="en-US" sz="3000" dirty="0" smtClean="0"/>
              <a:t>value</a:t>
            </a:r>
          </a:p>
          <a:p>
            <a:pPr lvl="0"/>
            <a:endParaRPr lang="en-US" sz="3000" dirty="0"/>
          </a:p>
          <a:p>
            <a:pPr lvl="0"/>
            <a:r>
              <a:rPr lang="en-US" sz="3000" dirty="0"/>
              <a:t>Elementary counting techniques and simple </a:t>
            </a:r>
            <a:r>
              <a:rPr lang="en-US" sz="3000" dirty="0" smtClean="0"/>
              <a:t>probability</a:t>
            </a:r>
          </a:p>
          <a:p>
            <a:pPr lvl="0"/>
            <a:endParaRPr lang="en-US" sz="3000" dirty="0"/>
          </a:p>
          <a:p>
            <a:pPr lvl="0"/>
            <a:r>
              <a:rPr lang="en-US" sz="3000" dirty="0"/>
              <a:t>Data collection, representation, and </a:t>
            </a:r>
            <a:r>
              <a:rPr lang="en-US" sz="3000" dirty="0" smtClean="0"/>
              <a:t>interpretation</a:t>
            </a:r>
          </a:p>
          <a:p>
            <a:pPr lvl="0"/>
            <a:endParaRPr lang="en-US" sz="3000" dirty="0"/>
          </a:p>
          <a:p>
            <a:pPr lvl="0"/>
            <a:r>
              <a:rPr lang="en-US" sz="3000" dirty="0"/>
              <a:t>Understanding simple descriptive statistics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2352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19" y="1356360"/>
            <a:ext cx="11403381" cy="46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7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0435"/>
            <a:ext cx="7592953" cy="68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Elementary Algebra (15-20%)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4572000"/>
          </a:xfrm>
        </p:spPr>
        <p:txBody>
          <a:bodyPr>
            <a:normAutofit/>
          </a:bodyPr>
          <a:lstStyle/>
          <a:p>
            <a:pPr lvl="0"/>
            <a:r>
              <a:rPr lang="en-US" sz="3400" dirty="0"/>
              <a:t>Properties of exponents and square roots</a:t>
            </a:r>
          </a:p>
          <a:p>
            <a:pPr lvl="0"/>
            <a:r>
              <a:rPr lang="en-US" sz="3400" dirty="0"/>
              <a:t>Evaluation of algebraic expressions through substitution</a:t>
            </a:r>
          </a:p>
          <a:p>
            <a:pPr lvl="0"/>
            <a:r>
              <a:rPr lang="en-US" sz="3400" dirty="0"/>
              <a:t>Using variables to express functional relationships</a:t>
            </a:r>
          </a:p>
          <a:p>
            <a:pPr lvl="0"/>
            <a:r>
              <a:rPr lang="en-US" sz="3400" dirty="0"/>
              <a:t>Understanding algebraic operations</a:t>
            </a:r>
          </a:p>
          <a:p>
            <a:pPr lvl="0"/>
            <a:r>
              <a:rPr lang="en-US" sz="3400" dirty="0"/>
              <a:t>The solution of quadratic equations by factoring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1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1" y="834322"/>
            <a:ext cx="11399520" cy="557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262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15923</TotalTime>
  <Words>424</Words>
  <Application>Microsoft Office PowerPoint</Application>
  <PresentationFormat>Widescreen</PresentationFormat>
  <Paragraphs>98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Calibri</vt:lpstr>
      <vt:lpstr>Franklin Gothic Book</vt:lpstr>
      <vt:lpstr>Crop</vt:lpstr>
      <vt:lpstr>ALGEBRA 4</vt:lpstr>
      <vt:lpstr>ACT DAY 2</vt:lpstr>
      <vt:lpstr>How many questions are on the math test?</vt:lpstr>
      <vt:lpstr>These 6 sections are split into 3 sub scores</vt:lpstr>
      <vt:lpstr>Pre-Algebra (20-25%) </vt:lpstr>
      <vt:lpstr>PowerPoint Presentation</vt:lpstr>
      <vt:lpstr>PowerPoint Presentation</vt:lpstr>
      <vt:lpstr> Elementary Algebra (15-20%) </vt:lpstr>
      <vt:lpstr>PowerPoint Presentation</vt:lpstr>
      <vt:lpstr>PowerPoint Presentation</vt:lpstr>
      <vt:lpstr>Intermediate Algebra (15-20%)</vt:lpstr>
      <vt:lpstr>PowerPoint Presentation</vt:lpstr>
      <vt:lpstr>PowerPoint Presentation</vt:lpstr>
      <vt:lpstr>Coordinate Geometry (15-20%) </vt:lpstr>
      <vt:lpstr>PowerPoint Presentation</vt:lpstr>
      <vt:lpstr>Plane Geometry (20-25%) </vt:lpstr>
      <vt:lpstr>PowerPoint Presentation</vt:lpstr>
      <vt:lpstr>Trigonometry (5-10%) </vt:lpstr>
      <vt:lpstr>PowerPoint Presentation</vt:lpstr>
      <vt:lpstr>PowerPoint Presentation</vt:lpstr>
      <vt:lpstr>PowerPoint Presentation</vt:lpstr>
      <vt:lpstr>PowerPoint Presentation</vt:lpstr>
      <vt:lpstr>Mini Test 1</vt:lpstr>
      <vt:lpstr>Read the Directions before the Test Day</vt:lpstr>
      <vt:lpstr>Mini Test 2</vt:lpstr>
      <vt:lpstr>Read the Directions before the Test Day</vt:lpstr>
      <vt:lpstr>Go Over Mini Test 1 and Mini Test 2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244</cp:revision>
  <cp:lastPrinted>2017-11-01T17:18:10Z</cp:lastPrinted>
  <dcterms:created xsi:type="dcterms:W3CDTF">2017-08-31T14:11:29Z</dcterms:created>
  <dcterms:modified xsi:type="dcterms:W3CDTF">2018-03-19T20:41:59Z</dcterms:modified>
</cp:coreProperties>
</file>