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63" r:id="rId2"/>
    <p:sldId id="282" r:id="rId3"/>
    <p:sldId id="283" r:id="rId4"/>
    <p:sldId id="284" r:id="rId5"/>
    <p:sldId id="288" r:id="rId6"/>
    <p:sldId id="285" r:id="rId7"/>
    <p:sldId id="289" r:id="rId8"/>
    <p:sldId id="286" r:id="rId9"/>
    <p:sldId id="287" r:id="rId10"/>
    <p:sldId id="295" r:id="rId11"/>
    <p:sldId id="293" r:id="rId12"/>
    <p:sldId id="291" r:id="rId13"/>
    <p:sldId id="290" r:id="rId14"/>
    <p:sldId id="292" r:id="rId15"/>
    <p:sldId id="294" r:id="rId16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Take 10 minutes to go back and review your work… </a:t>
            </a:r>
          </a:p>
          <a:p>
            <a:r>
              <a:rPr lang="en-US" sz="3400" dirty="0" smtClean="0"/>
              <a:t>This won’t be allowed on the ACT, but as we practice I want you to try and catch your own mistakes, and/or finish the practice problems before we check them in class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8245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621"/>
            <a:ext cx="9601200" cy="1485900"/>
          </a:xfrm>
        </p:spPr>
        <p:txBody>
          <a:bodyPr/>
          <a:lstStyle/>
          <a:p>
            <a:r>
              <a:rPr lang="en-US" dirty="0" smtClean="0"/>
              <a:t>Grading your Abbreviated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 and go through your test and mark the problems you got correct, and the problems you got wrong. </a:t>
            </a:r>
          </a:p>
          <a:p>
            <a:r>
              <a:rPr lang="en-US" sz="3400" dirty="0" smtClean="0"/>
              <a:t>You are going to grow more, and score higher on the test that counts if you are honest with yourself now so please do not feel the need to cheat. </a:t>
            </a:r>
          </a:p>
          <a:p>
            <a:pPr lvl="1"/>
            <a:r>
              <a:rPr lang="en-US" sz="3400" dirty="0" smtClean="0"/>
              <a:t>If you miss them all, it doesn’t matter, we’ll be able to fix the small issues and move on before the actual test!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53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over the following…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35642"/>
          </a:xfrm>
        </p:spPr>
        <p:txBody>
          <a:bodyPr>
            <a:normAutofit/>
          </a:bodyPr>
          <a:lstStyle/>
          <a:p>
            <a:r>
              <a:rPr lang="en-US" sz="3600" dirty="0"/>
              <a:t>Example of a Writing </a:t>
            </a:r>
            <a:r>
              <a:rPr lang="en-US" sz="3600" dirty="0" smtClean="0"/>
              <a:t>Prompt</a:t>
            </a:r>
          </a:p>
          <a:p>
            <a:r>
              <a:rPr lang="en-US" sz="3400" dirty="0" smtClean="0"/>
              <a:t>We won’t do this today, but just so you can have an example of what the writing portion will look like… feel free to take a picture and think about how you would answer this essay. </a:t>
            </a:r>
          </a:p>
          <a:p>
            <a:r>
              <a:rPr lang="en-US" sz="3400" dirty="0" smtClean="0"/>
              <a:t>The first slide gives you the set up, and the second one asks you to get rolling.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1638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0"/>
            <a:ext cx="9005455" cy="68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84" y="1267326"/>
            <a:ext cx="10482656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Homework/In 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9011"/>
            <a:ext cx="9601200" cy="3958389"/>
          </a:xfrm>
        </p:spPr>
        <p:txBody>
          <a:bodyPr>
            <a:noAutofit/>
          </a:bodyPr>
          <a:lstStyle/>
          <a:p>
            <a:r>
              <a:rPr lang="en-US" sz="3400" dirty="0" smtClean="0"/>
              <a:t>Attempt Mini Test 4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Set a timer for yourself for 10 minutes and try to get all 10 problems done</a:t>
            </a:r>
          </a:p>
          <a:p>
            <a:pPr marL="0" indent="0">
              <a:buNone/>
            </a:pPr>
            <a:r>
              <a:rPr lang="en-US" sz="3400" dirty="0" smtClean="0"/>
              <a:t>-- OR --</a:t>
            </a:r>
          </a:p>
          <a:p>
            <a:pPr marL="0" indent="0">
              <a:buNone/>
            </a:pPr>
            <a:r>
              <a:rPr lang="en-US" sz="3400" dirty="0" smtClean="0"/>
              <a:t>Set a timer and work through all the problems until you are complete and see how long it took you.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4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Abbreviated Test</a:t>
            </a:r>
          </a:p>
          <a:p>
            <a:pPr lvl="1"/>
            <a:r>
              <a:rPr lang="en-US" sz="3400" dirty="0" smtClean="0"/>
              <a:t>Taking all </a:t>
            </a:r>
            <a:r>
              <a:rPr lang="en-US" sz="3400" dirty="0" smtClean="0"/>
              <a:t>4 </a:t>
            </a:r>
            <a:r>
              <a:rPr lang="en-US" sz="3400" dirty="0" smtClean="0"/>
              <a:t>tests</a:t>
            </a:r>
            <a:endParaRPr lang="en-US" sz="3400" dirty="0" smtClean="0"/>
          </a:p>
          <a:p>
            <a:pPr lvl="1"/>
            <a:endParaRPr lang="en-US" sz="3400" dirty="0" smtClean="0"/>
          </a:p>
          <a:p>
            <a:r>
              <a:rPr lang="en-US" sz="3400" dirty="0" smtClean="0"/>
              <a:t>Mini Math Test 4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Test Pacing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9"/>
            <a:ext cx="10435389" cy="4291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Times for the abbreviated test today are approximate to stay consistent with the actual ACT Test.</a:t>
            </a:r>
          </a:p>
          <a:p>
            <a:pPr marL="0" indent="0">
              <a:buNone/>
            </a:pPr>
            <a:r>
              <a:rPr lang="en-US" sz="3400" dirty="0" smtClean="0"/>
              <a:t>Your teacher will give you a warning at </a:t>
            </a:r>
            <a:r>
              <a:rPr lang="en-US" sz="3400" i="1" u="sng" dirty="0" smtClean="0"/>
              <a:t>1 minute remaining</a:t>
            </a:r>
            <a:r>
              <a:rPr lang="en-US" sz="3400" dirty="0" smtClean="0"/>
              <a:t>!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English 	(10 minutes 15 questions)</a:t>
            </a:r>
          </a:p>
          <a:p>
            <a:pPr marL="0" indent="0">
              <a:buNone/>
            </a:pPr>
            <a:r>
              <a:rPr lang="en-US" sz="3400" dirty="0" smtClean="0"/>
              <a:t>Math 	(15 minutes 15 questions)</a:t>
            </a:r>
          </a:p>
          <a:p>
            <a:pPr marL="0" indent="0">
              <a:buNone/>
            </a:pPr>
            <a:r>
              <a:rPr lang="en-US" sz="3400" dirty="0" smtClean="0"/>
              <a:t>Reading	(10 minutes 11 questions)</a:t>
            </a:r>
          </a:p>
          <a:p>
            <a:pPr marL="0" indent="0">
              <a:buNone/>
            </a:pPr>
            <a:r>
              <a:rPr lang="en-US" sz="3400" dirty="0" smtClean="0"/>
              <a:t>Science 	(10 minutes 10 questions)</a:t>
            </a:r>
          </a:p>
        </p:txBody>
      </p:sp>
    </p:spTree>
    <p:extLst>
      <p:ext uri="{BB962C8B-B14F-4D97-AF65-F5344CB8AC3E}">
        <p14:creationId xmlns:p14="http://schemas.microsoft.com/office/powerpoint/2010/main" val="130371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477253"/>
            <a:ext cx="9601200" cy="1485900"/>
          </a:xfrm>
        </p:spPr>
        <p:txBody>
          <a:bodyPr/>
          <a:lstStyle/>
          <a:p>
            <a:r>
              <a:rPr lang="en-US" dirty="0" smtClean="0"/>
              <a:t>Directions for Today.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427747"/>
            <a:ext cx="11421979" cy="5229727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yourself. This is not graded, Do your best!</a:t>
            </a:r>
          </a:p>
          <a:p>
            <a:pPr lvl="1"/>
            <a:r>
              <a:rPr lang="en-US" sz="3400" dirty="0" smtClean="0"/>
              <a:t>Yes, the answers are on the last page… if you are worried you’ll check… tear the page off when you get it and put it out of sight. </a:t>
            </a:r>
            <a:endParaRPr lang="en-US" sz="3400" dirty="0"/>
          </a:p>
          <a:p>
            <a:pPr lvl="2"/>
            <a:r>
              <a:rPr lang="en-US" sz="3200" dirty="0" smtClean="0"/>
              <a:t>Cheating on this now won’t help you later!</a:t>
            </a:r>
          </a:p>
          <a:p>
            <a:r>
              <a:rPr lang="en-US" sz="3400" dirty="0" smtClean="0"/>
              <a:t>Please do not go past the </a:t>
            </a:r>
            <a:r>
              <a:rPr lang="en-US" sz="3400" b="1" dirty="0" smtClean="0"/>
              <a:t>END OF TEST {#} </a:t>
            </a:r>
            <a:r>
              <a:rPr lang="en-US" sz="3400" dirty="0" smtClean="0"/>
              <a:t>page until told to do so to better prepare you for the ACT.</a:t>
            </a:r>
          </a:p>
          <a:p>
            <a:pPr lvl="1"/>
            <a:r>
              <a:rPr lang="en-US" sz="3400" dirty="0" smtClean="0"/>
              <a:t>If you finish a section early go back and check over your work from that test.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904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244" y="144379"/>
            <a:ext cx="46548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English Abbreviated Test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0"/>
            <a:ext cx="6368717" cy="3557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3557618"/>
            <a:ext cx="6265134" cy="3300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8743" y="1778809"/>
            <a:ext cx="476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u="sng" dirty="0" smtClean="0"/>
              <a:t>15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2947" y="320842"/>
            <a:ext cx="42813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Math Abbreviated Test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058743" y="1474009"/>
            <a:ext cx="4764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15 minutes to complete the 15 questions.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3513221"/>
            <a:ext cx="6368717" cy="2742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786063"/>
            <a:ext cx="6340062" cy="2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2758"/>
            <a:ext cx="9601200" cy="5045242"/>
          </a:xfrm>
        </p:spPr>
        <p:txBody>
          <a:bodyPr>
            <a:normAutofit/>
          </a:bodyPr>
          <a:lstStyle/>
          <a:p>
            <a:r>
              <a:rPr lang="en-US" sz="3400" dirty="0"/>
              <a:t>Take a 3 – 5 minute break to collect your thoughts before moving on to the last 2 sections</a:t>
            </a:r>
            <a:r>
              <a:rPr lang="en-US" sz="3400" dirty="0" smtClean="0"/>
              <a:t>.</a:t>
            </a:r>
          </a:p>
          <a:p>
            <a:endParaRPr lang="en-US" sz="3400" dirty="0"/>
          </a:p>
          <a:p>
            <a:r>
              <a:rPr lang="en-US" sz="3400" dirty="0" smtClean="0"/>
              <a:t>During the actual ACT this will be your chance to go to the restroom and get a drink. </a:t>
            </a:r>
          </a:p>
          <a:p>
            <a:pPr lvl="1"/>
            <a:r>
              <a:rPr lang="en-US" sz="3400" dirty="0" smtClean="0"/>
              <a:t>There won’t be time today since this is a shorter test.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2844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936395"/>
            <a:ext cx="11789238" cy="2896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947" y="320842"/>
            <a:ext cx="48301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Reading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636295" y="3994483"/>
            <a:ext cx="10409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11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542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743890"/>
            <a:ext cx="9047746" cy="335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569" y="128337"/>
            <a:ext cx="4773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Science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08267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10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634908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15969</TotalTime>
  <Words>666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ALGEBRA 4</vt:lpstr>
      <vt:lpstr>ACT DAY 3</vt:lpstr>
      <vt:lpstr>Abbreviated Test Pacing </vt:lpstr>
      <vt:lpstr>Directions for Today. </vt:lpstr>
      <vt:lpstr>PowerPoint Presentation</vt:lpstr>
      <vt:lpstr>PowerPoint Presentation</vt:lpstr>
      <vt:lpstr>Break</vt:lpstr>
      <vt:lpstr>PowerPoint Presentation</vt:lpstr>
      <vt:lpstr>PowerPoint Presentation</vt:lpstr>
      <vt:lpstr>Catch Up… </vt:lpstr>
      <vt:lpstr>Grading your Abbreviated Test</vt:lpstr>
      <vt:lpstr>Look over the following… </vt:lpstr>
      <vt:lpstr>PowerPoint Presentation</vt:lpstr>
      <vt:lpstr>PowerPoint Presentation</vt:lpstr>
      <vt:lpstr>Homework/In class work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249</cp:revision>
  <cp:lastPrinted>2017-11-01T17:18:10Z</cp:lastPrinted>
  <dcterms:created xsi:type="dcterms:W3CDTF">2017-08-31T14:11:29Z</dcterms:created>
  <dcterms:modified xsi:type="dcterms:W3CDTF">2018-03-20T18:58:51Z</dcterms:modified>
</cp:coreProperties>
</file>