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7"/>
  </p:handoutMasterIdLst>
  <p:sldIdLst>
    <p:sldId id="263" r:id="rId2"/>
    <p:sldId id="322" r:id="rId3"/>
    <p:sldId id="333" r:id="rId4"/>
    <p:sldId id="332" r:id="rId5"/>
    <p:sldId id="319" r:id="rId6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" y="4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70" y="818805"/>
            <a:ext cx="9601200" cy="6894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Bell Work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Questions do we want to address before the test?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685800"/>
                <a:ext cx="9601200" cy="4961534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i="1" dirty="0" smtClean="0">
                    <a:latin typeface="Cambria Math" panose="02040503050406030204" pitchFamily="18" charset="0"/>
                  </a:rPr>
                  <a:t>To solve… </a:t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:r>
                  <a:rPr lang="en-US" sz="5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5000" i="1" dirty="0" smtClean="0">
                    <a:latin typeface="Cambria Math" panose="02040503050406030204" pitchFamily="18" charset="0"/>
                  </a:rPr>
                </a:br>
                <a:r>
                  <a:rPr lang="en-US" sz="5000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0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p>
                        <m:r>
                          <a:rPr lang="en-US" sz="5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5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50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5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5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5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i="1" dirty="0" smtClean="0"/>
                  <a:t>Use…</a:t>
                </a:r>
                <a:br>
                  <a:rPr lang="en-US" i="1" dirty="0" smtClean="0"/>
                </a:br>
                <a:r>
                  <a:rPr lang="en-US" i="1" dirty="0" smtClean="0"/>
                  <a:t/>
                </a:r>
                <a:br>
                  <a:rPr lang="en-US" i="1" dirty="0" smtClean="0"/>
                </a:b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r>
                      <a:rPr lang="en-US" sz="6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61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1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6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6100" b="0" i="1" smtClean="0">
                            <a:latin typeface="Cambria Math" panose="02040503050406030204" pitchFamily="18" charset="0"/>
                          </a:rPr>
                          <m:t>)±</m:t>
                        </m:r>
                        <m:rad>
                          <m:radPr>
                            <m:degHide m:val="on"/>
                            <m:ctrlPr>
                              <a:rPr lang="en-US" sz="6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6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6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sSup>
                              <m:sSupPr>
                                <m:ctrlPr>
                                  <a:rPr lang="en-US" sz="6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6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6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6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−4(</m:t>
                            </m:r>
                            <m:r>
                              <a:rPr lang="en-US" sz="6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6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sz="6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6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num>
                      <m:den>
                        <m:r>
                          <a:rPr lang="en-US" sz="6100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sz="6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6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685800"/>
                <a:ext cx="9601200" cy="4961534"/>
              </a:xfrm>
              <a:blipFill rotWithShape="0">
                <a:blip r:embed="rId2"/>
                <a:stretch>
                  <a:fillRect t="-3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12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18084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sz="3400" dirty="0" smtClean="0"/>
              <a:t>Identify Standard Form, Degree, Lead Coefficient, Constant. </a:t>
            </a:r>
            <a:r>
              <a:rPr lang="en-US" sz="3400" dirty="0" err="1" smtClean="0"/>
              <a:t>Etc</a:t>
            </a:r>
            <a:endParaRPr lang="en-US" sz="3400" dirty="0" smtClean="0"/>
          </a:p>
          <a:p>
            <a:r>
              <a:rPr lang="en-US" sz="3400" dirty="0" smtClean="0"/>
              <a:t>Factor (use zeros from graph if necessary) </a:t>
            </a:r>
          </a:p>
          <a:p>
            <a:r>
              <a:rPr lang="en-US" sz="3400" dirty="0" smtClean="0"/>
              <a:t>Write Equation given zeros</a:t>
            </a:r>
          </a:p>
          <a:p>
            <a:r>
              <a:rPr lang="en-US" sz="3400" dirty="0" smtClean="0"/>
              <a:t>Find zeros (from graph and/or with division)</a:t>
            </a:r>
          </a:p>
          <a:p>
            <a:r>
              <a:rPr lang="en-US" sz="3400" dirty="0" smtClean="0"/>
              <a:t>Divide polynomials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22991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56084"/>
            <a:ext cx="9601200" cy="486075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Select the problems that you need the most work on… or we can do some as a class</a:t>
            </a:r>
          </a:p>
          <a:p>
            <a:endParaRPr lang="en-US" sz="3600" dirty="0"/>
          </a:p>
          <a:p>
            <a:r>
              <a:rPr lang="en-US" sz="3600" dirty="0" smtClean="0"/>
              <a:t>Page 348 #5-29, 35-37, 44-47, 52-53, 60-67</a:t>
            </a:r>
          </a:p>
          <a:p>
            <a:endParaRPr lang="en-US" sz="3600" dirty="0"/>
          </a:p>
          <a:p>
            <a:r>
              <a:rPr lang="en-US" sz="3600" dirty="0" smtClean="0"/>
              <a:t>Your other option is to work problems from missing assignments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9824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14736</TotalTime>
  <Words>91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Cambria Math</vt:lpstr>
      <vt:lpstr>Franklin Gothic Book</vt:lpstr>
      <vt:lpstr>Crop</vt:lpstr>
      <vt:lpstr>ALGEBRA 4</vt:lpstr>
      <vt:lpstr>Bell Work   What Questions do we want to address before the test? </vt:lpstr>
      <vt:lpstr>To solve…    〖ax〗^2+bx+c=0  Use…   x=(-(b)±√((b)^2-4(a)(c)))/(2(a))  </vt:lpstr>
      <vt:lpstr>Things to Study</vt:lpstr>
      <vt:lpstr>Review Assignment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194</cp:revision>
  <cp:lastPrinted>2017-11-01T17:18:10Z</cp:lastPrinted>
  <dcterms:created xsi:type="dcterms:W3CDTF">2017-08-31T14:11:29Z</dcterms:created>
  <dcterms:modified xsi:type="dcterms:W3CDTF">2018-02-13T15:08:01Z</dcterms:modified>
</cp:coreProperties>
</file>