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6"/>
  </p:handoutMasterIdLst>
  <p:sldIdLst>
    <p:sldId id="263" r:id="rId2"/>
    <p:sldId id="339" r:id="rId3"/>
    <p:sldId id="340" r:id="rId4"/>
    <p:sldId id="341" r:id="rId5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3" autoAdjust="0"/>
    <p:restoredTop sz="94660"/>
  </p:normalViewPr>
  <p:slideViewPr>
    <p:cSldViewPr snapToGrid="0">
      <p:cViewPr varScale="1">
        <p:scale>
          <a:sx n="58" d="100"/>
          <a:sy n="58" d="100"/>
        </p:scale>
        <p:origin x="52" y="4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C4242D-6570-4D26-878C-5DE8AD62D39F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8128AE3-49DD-490B-9D73-9CA464A9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29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Pre-</a:t>
            </a:r>
            <a:r>
              <a:rPr lang="en-US" dirty="0" err="1"/>
              <a:t>Calc</a:t>
            </a:r>
            <a:r>
              <a:rPr lang="en-US" dirty="0"/>
              <a:t> &amp; trig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Day </a:t>
            </a:r>
            <a:r>
              <a:rPr lang="en-US" dirty="0" smtClean="0"/>
              <a:t>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45958"/>
            <a:ext cx="9601200" cy="1485900"/>
          </a:xfrm>
        </p:spPr>
        <p:txBody>
          <a:bodyPr/>
          <a:lstStyle/>
          <a:p>
            <a:pPr algn="ctr"/>
            <a:r>
              <a:rPr lang="en-US" dirty="0" smtClean="0"/>
              <a:t>What do we need to talk about before </a:t>
            </a:r>
            <a:r>
              <a:rPr lang="en-US" smtClean="0"/>
              <a:t>the test?!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31858"/>
            <a:ext cx="9601200" cy="45720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Mean, Median, Mode, Range</a:t>
            </a:r>
            <a:br>
              <a:rPr lang="en-US" sz="3000" dirty="0" smtClean="0"/>
            </a:br>
            <a:endParaRPr lang="en-US" sz="3000" dirty="0" smtClean="0"/>
          </a:p>
          <a:p>
            <a:r>
              <a:rPr lang="en-US" sz="3000" dirty="0" smtClean="0"/>
              <a:t>Box and Whisker (min, max, median, upper/lower quartile)</a:t>
            </a:r>
            <a:br>
              <a:rPr lang="en-US" sz="3000" dirty="0" smtClean="0"/>
            </a:br>
            <a:endParaRPr lang="en-US" sz="3000" dirty="0" smtClean="0"/>
          </a:p>
          <a:p>
            <a:r>
              <a:rPr lang="en-US" sz="3000" dirty="0" smtClean="0"/>
              <a:t>Standard Deviation</a:t>
            </a:r>
            <a:br>
              <a:rPr lang="en-US" sz="3000" dirty="0" smtClean="0"/>
            </a:br>
            <a:endParaRPr lang="en-US" sz="3000" dirty="0" smtClean="0"/>
          </a:p>
          <a:p>
            <a:r>
              <a:rPr lang="en-US" sz="3000" dirty="0" smtClean="0"/>
              <a:t>Normal Distribution Curve (and percent between standard deviation)</a:t>
            </a:r>
          </a:p>
        </p:txBody>
      </p:sp>
    </p:spTree>
    <p:extLst>
      <p:ext uri="{BB962C8B-B14F-4D97-AF65-F5344CB8AC3E}">
        <p14:creationId xmlns:p14="http://schemas.microsoft.com/office/powerpoint/2010/main" val="2876052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Page 754 #32–45, 63</a:t>
            </a:r>
          </a:p>
          <a:p>
            <a:endParaRPr lang="en-US" sz="3000" dirty="0"/>
          </a:p>
          <a:p>
            <a:r>
              <a:rPr lang="en-US" sz="3000" dirty="0" smtClean="0"/>
              <a:t>Page 757 #11, 13–14, 19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69229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469" y="0"/>
            <a:ext cx="11182662" cy="1485900"/>
          </a:xfrm>
        </p:spPr>
        <p:txBody>
          <a:bodyPr/>
          <a:lstStyle/>
          <a:p>
            <a:r>
              <a:rPr lang="en-US" dirty="0" smtClean="0"/>
              <a:t>Bell Work: 	53, 55, 42, 38, 47, 50, 47, 40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469" y="1009024"/>
            <a:ext cx="11382531" cy="5848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Level 2: </a:t>
            </a:r>
          </a:p>
          <a:p>
            <a:pPr marL="0" indent="0">
              <a:buNone/>
            </a:pPr>
            <a:r>
              <a:rPr lang="en-US" sz="3000" dirty="0" smtClean="0"/>
              <a:t>Mean: _____  Median: _____  Mode: _____  Range: _____</a:t>
            </a:r>
          </a:p>
          <a:p>
            <a:pPr marL="0" indent="0">
              <a:buNone/>
            </a:pPr>
            <a:r>
              <a:rPr lang="en-US" sz="3000" dirty="0" smtClean="0"/>
              <a:t>Make  Box-and-Whisker Plot</a:t>
            </a:r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Level 3: </a:t>
            </a:r>
          </a:p>
          <a:p>
            <a:pPr marL="0" indent="0">
              <a:buNone/>
            </a:pPr>
            <a:r>
              <a:rPr lang="en-US" sz="3000" dirty="0" smtClean="0"/>
              <a:t>Within how many standard deviations of the mean is the data?</a:t>
            </a:r>
          </a:p>
          <a:p>
            <a:pPr marL="0" indent="0">
              <a:buNone/>
            </a:pPr>
            <a:r>
              <a:rPr lang="en-US" sz="3000" dirty="0" smtClean="0"/>
              <a:t>Create and label a Normal Distribution Curve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 smtClean="0"/>
              <a:t>Level 4: </a:t>
            </a:r>
          </a:p>
          <a:p>
            <a:pPr marL="0" indent="0">
              <a:buNone/>
            </a:pPr>
            <a:r>
              <a:rPr lang="en-US" sz="3000" dirty="0" smtClean="0"/>
              <a:t>Is there an outlier? Use the above answers to defend your opinion.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40154969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16760</TotalTime>
  <Words>99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Franklin Gothic Book</vt:lpstr>
      <vt:lpstr>Crop</vt:lpstr>
      <vt:lpstr>Pre-Calc &amp; trig</vt:lpstr>
      <vt:lpstr>What do we need to talk about before the test?!</vt:lpstr>
      <vt:lpstr>Review Assignment</vt:lpstr>
      <vt:lpstr>Bell Work:  53, 55, 42, 38, 47, 50, 47, 40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296</cp:revision>
  <cp:lastPrinted>2018-03-22T19:21:45Z</cp:lastPrinted>
  <dcterms:created xsi:type="dcterms:W3CDTF">2017-08-31T14:11:29Z</dcterms:created>
  <dcterms:modified xsi:type="dcterms:W3CDTF">2018-04-10T19:03:40Z</dcterms:modified>
</cp:coreProperties>
</file>