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63" r:id="rId2"/>
    <p:sldId id="327" r:id="rId3"/>
    <p:sldId id="312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>
        <p:scale>
          <a:sx n="43" d="100"/>
          <a:sy n="43" d="100"/>
        </p:scale>
        <p:origin x="8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87026"/>
              </p:ext>
            </p:extLst>
          </p:nvPr>
        </p:nvGraphicFramePr>
        <p:xfrm>
          <a:off x="1648918" y="3215809"/>
          <a:ext cx="5085080" cy="1011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010"/>
                <a:gridCol w="590070"/>
              </a:tblGrid>
              <a:tr h="1011418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mean </a:t>
                      </a:r>
                      <a:r>
                        <a:rPr lang="en-US" sz="3000" dirty="0">
                          <a:effectLst/>
                        </a:rPr>
                        <a:t>= </a:t>
                      </a:r>
                      <a:r>
                        <a:rPr lang="en-US" sz="3000" dirty="0" smtClean="0">
                          <a:effectLst/>
                        </a:rPr>
                        <a:t>95</a:t>
                      </a:r>
                    </a:p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standard </a:t>
                      </a:r>
                      <a:r>
                        <a:rPr lang="en-US" sz="3000" dirty="0">
                          <a:effectLst/>
                        </a:rPr>
                        <a:t>deviation = 12 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DKLNJ H+ Frutiger LT Std"/>
                        <a:ea typeface="Times New Roman" panose="02020603050405020304" pitchFamily="18" charset="0"/>
                        <a:cs typeface="DKLNJ H+ Frutiger LT St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DKLNJ H+ Frutiger LT Std"/>
                        <a:ea typeface="Times New Roman" panose="02020603050405020304" pitchFamily="18" charset="0"/>
                        <a:cs typeface="DKLNJ H+ Frutiger LT Std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8918" y="887569"/>
            <a:ext cx="94438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Sketch a normal curve for each distribution. Label the </a:t>
            </a:r>
            <a:r>
              <a:rPr kumimoji="0" lang="en-US" altLang="en-US" sz="3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-axis values at one, two,</a:t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three standard deviations from the mean.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5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202" y="905147"/>
            <a:ext cx="104622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set of data has a normal distribution with a mean of 5.1 and a standard deviation of 0.9.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Find the percent of data within each interval.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535"/>
              </p:ext>
            </p:extLst>
          </p:nvPr>
        </p:nvGraphicFramePr>
        <p:xfrm>
          <a:off x="1080202" y="2938071"/>
          <a:ext cx="10462223" cy="92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946"/>
                <a:gridCol w="3765501"/>
                <a:gridCol w="3429776"/>
              </a:tblGrid>
              <a:tr h="92939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4.2 to 5.1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6.0 to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greater </a:t>
                      </a:r>
                      <a:r>
                        <a:rPr lang="en-US" sz="3000" dirty="0">
                          <a:effectLst/>
                        </a:rPr>
                        <a:t>than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518" y="585176"/>
            <a:ext cx="114574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dirty="0" smtClean="0">
                <a:ea typeface="Times New Roman" panose="02020603050405020304" pitchFamily="18" charset="0"/>
              </a:rPr>
              <a:t>The </a:t>
            </a:r>
            <a:r>
              <a:rPr lang="en-US" altLang="en-US" sz="3000" dirty="0">
                <a:ea typeface="Times New Roman" panose="02020603050405020304" pitchFamily="18" charset="0"/>
              </a:rPr>
              <a:t>number of miles on a car when a certain part fails is normally 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distributed, with </a:t>
            </a:r>
            <a:r>
              <a:rPr lang="en-US" altLang="en-US" sz="3000" dirty="0">
                <a:ea typeface="Times New Roman" panose="02020603050405020304" pitchFamily="18" charset="0"/>
              </a:rPr>
              <a:t>a mean of 60,000 and a standard deviation of 5000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en-US" sz="3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a.	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Sketch </a:t>
            </a:r>
            <a:r>
              <a:rPr lang="en-US" altLang="en-US" sz="3000" dirty="0">
                <a:ea typeface="Times New Roman" panose="02020603050405020304" pitchFamily="18" charset="0"/>
              </a:rPr>
              <a:t>the normal curve for the distribution. Label the </a:t>
            </a:r>
            <a:r>
              <a:rPr lang="en-US" altLang="en-US" sz="3000" i="1" dirty="0">
                <a:ea typeface="Times New Roman" panose="02020603050405020304" pitchFamily="18" charset="0"/>
              </a:rPr>
              <a:t>x</a:t>
            </a:r>
            <a:r>
              <a:rPr lang="en-US" altLang="en-US" sz="3000" dirty="0">
                <a:ea typeface="Times New Roman" panose="02020603050405020304" pitchFamily="18" charset="0"/>
              </a:rPr>
              <a:t>-axis values</a:t>
            </a:r>
            <a:br>
              <a:rPr lang="en-US" altLang="en-US" sz="3000" dirty="0">
                <a:ea typeface="Times New Roman" panose="02020603050405020304" pitchFamily="18" charset="0"/>
              </a:rPr>
            </a:br>
            <a:r>
              <a:rPr lang="en-US" altLang="en-US" sz="3000" dirty="0">
                <a:ea typeface="Times New Roman" panose="02020603050405020304" pitchFamily="18" charset="0"/>
              </a:rPr>
              <a:t>at one, two, and three standard deviations from the mean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en-US" sz="3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b="1" dirty="0">
                <a:ea typeface="Times New Roman" panose="02020603050405020304" pitchFamily="18" charset="0"/>
                <a:cs typeface="Arial" panose="020B0604020202020204" pitchFamily="34" charset="0"/>
              </a:rPr>
              <a:t>b.	</a:t>
            </a:r>
            <a:r>
              <a:rPr lang="en-US" altLang="en-US" sz="3000" dirty="0">
                <a:ea typeface="Times New Roman" panose="02020603050405020304" pitchFamily="18" charset="0"/>
              </a:rPr>
              <a:t>What is the probability that the part will NOT fail between 55,000 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and 65,000 </a:t>
            </a:r>
            <a:r>
              <a:rPr lang="en-US" altLang="en-US" sz="3000" dirty="0">
                <a:ea typeface="Times New Roman" panose="02020603050405020304" pitchFamily="18" charset="0"/>
              </a:rPr>
              <a:t>miles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?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975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Next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page 743 #2-5, 7-17, 23-28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4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</a:t>
            </a:r>
            <a:r>
              <a:rPr lang="en-US" sz="3400" b="1" dirty="0" smtClean="0"/>
              <a:t>age </a:t>
            </a:r>
            <a:r>
              <a:rPr lang="en-US" sz="3400" b="1" dirty="0"/>
              <a:t>722 #1-5, 7-11 (odd), 21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8998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11.10 Normal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use a normal distribution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669" y="800100"/>
            <a:ext cx="10710472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Normal Distribution: </a:t>
            </a:r>
            <a:r>
              <a:rPr lang="en-US" dirty="0"/>
              <a:t>shows data that vary randomly from the mean in the pattern of a bell-shaped curve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6669" y="3566942"/>
            <a:ext cx="9233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68%   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Standard Deviation of the Mean</a:t>
            </a:r>
            <a:b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95%   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Standard Deviation of the Mean</a:t>
            </a:r>
            <a:b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99.7%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Standard Deviation of the Mean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3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ics.uci.edu/%7Estaceyah/120A/labs/lab3/stdnormaldist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3206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96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oswego.edu/%7Esrp/stats/images/normal_3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25" y="1"/>
            <a:ext cx="112875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1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788" y="1240436"/>
            <a:ext cx="2825646" cy="4380875"/>
          </a:xfrm>
        </p:spPr>
        <p:txBody>
          <a:bodyPr>
            <a:noAutofit/>
          </a:bodyPr>
          <a:lstStyle/>
          <a:p>
            <a:r>
              <a:rPr lang="en-US" sz="3000" b="1" dirty="0"/>
              <a:t>The actual weights of bags of pet food are</a:t>
            </a:r>
            <a:br>
              <a:rPr lang="en-US" sz="3000" b="1" dirty="0"/>
            </a:br>
            <a:r>
              <a:rPr lang="en-US" sz="3000" b="1" dirty="0"/>
              <a:t>normally distributed about the mean. Use</a:t>
            </a:r>
            <a:br>
              <a:rPr lang="en-US" sz="3000" b="1" dirty="0"/>
            </a:br>
            <a:r>
              <a:rPr lang="en-US" sz="3000" b="1" dirty="0"/>
              <a:t>the graph at the right for Exercises 1–4.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 descr="imgg02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1889" y="1240436"/>
            <a:ext cx="7210426" cy="466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41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64184" y="1040317"/>
            <a:ext cx="1122781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of pet food weigh</a:t>
            </a:r>
            <a:b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	49.9 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–50.1 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</a:t>
            </a:r>
            <a:r>
              <a:rPr kumimoji="0" lang="en-US" altLang="en-US" sz="3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weigh less than 49.8 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			</a:t>
            </a:r>
            <a:r>
              <a:rPr kumimoji="0" lang="en-US" altLang="en-US" sz="3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  		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 a group of 250 bags, how many would you expect to 	weigh more than</a:t>
            </a:r>
            <a:r>
              <a:rPr kumimoji="0" lang="en-US" altLang="en-US" sz="3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50.4 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        </a:t>
            </a: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</a:t>
            </a:r>
            <a:r>
              <a:rPr kumimoji="0" lang="en-US" altLang="en-US" sz="3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mean of the data is 50, and the standard deviation is 			0.2. Approximately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what percent of bags are within one 			standard deviation of the mean weight?      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4184" y="947983"/>
            <a:ext cx="15347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 smtClean="0"/>
              <a:t>Answers</a:t>
            </a:r>
            <a:endParaRPr lang="en-US" sz="3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64184" y="1501981"/>
            <a:ext cx="112278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of pet food weigh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	49.9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–50.1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					58%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weigh less than</a:t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	49.8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			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  	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25%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 a group of 250 bags, how many would you expect to 			weigh more than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50.4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    5% or 12-13 bags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mean of the data is 50, and the standard deviation is 			0.2. Approximately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what percent of bags are within one 			standard deviation of the mean weight?       79%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212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16519</TotalTime>
  <Words>184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DKLNJ H+ Frutiger LT Std</vt:lpstr>
      <vt:lpstr>Franklin Gothic Book</vt:lpstr>
      <vt:lpstr>Times New Roman</vt:lpstr>
      <vt:lpstr>Crop</vt:lpstr>
      <vt:lpstr>Pre-Calc &amp; trig</vt:lpstr>
      <vt:lpstr>From Last Time</vt:lpstr>
      <vt:lpstr>11.10 Normal Distributions</vt:lpstr>
      <vt:lpstr>Normal Distribution: shows data that vary randomly from the mean in the pattern of a bell-shaped curve</vt:lpstr>
      <vt:lpstr>PowerPoint Presentation</vt:lpstr>
      <vt:lpstr>PowerPoint Presentation</vt:lpstr>
      <vt:lpstr>The actual weights of bags of pet food are normally distributed about the mean. Use the graph at the right for Exercises 1–4.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285</cp:revision>
  <cp:lastPrinted>2018-03-22T19:21:45Z</cp:lastPrinted>
  <dcterms:created xsi:type="dcterms:W3CDTF">2017-08-31T14:11:29Z</dcterms:created>
  <dcterms:modified xsi:type="dcterms:W3CDTF">2018-04-04T17:52:43Z</dcterms:modified>
</cp:coreProperties>
</file>