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5" r:id="rId5"/>
    <p:sldId id="329" r:id="rId6"/>
    <p:sldId id="326" r:id="rId7"/>
    <p:sldId id="328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57" d="100"/>
          <a:sy n="57" d="100"/>
        </p:scale>
        <p:origin x="5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 smtClean="0"/>
              <a:t>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0"/>
            <a:ext cx="10820400" cy="36926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dirty="0" smtClean="0"/>
              <a:t>Essentially </a:t>
            </a:r>
            <a:r>
              <a:rPr lang="en-US" sz="3400" dirty="0"/>
              <a:t>5</a:t>
            </a:r>
            <a:r>
              <a:rPr lang="en-US" sz="3400" b="1" i="1" u="sng" dirty="0" smtClean="0"/>
              <a:t> </a:t>
            </a:r>
            <a:r>
              <a:rPr lang="en-US" sz="3400" b="1" i="1" u="sng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  <a:p>
            <a:pPr>
              <a:buFontTx/>
              <a:buChar char="-"/>
            </a:pPr>
            <a:r>
              <a:rPr lang="en-US" sz="3400" dirty="0" smtClean="0"/>
              <a:t>One on One with Mr. Cuddy about individual plan</a:t>
            </a:r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6" y="1214761"/>
            <a:ext cx="11348224" cy="3998794"/>
          </a:xfrm>
        </p:spPr>
        <p:txBody>
          <a:bodyPr>
            <a:noAutofit/>
          </a:bodyPr>
          <a:lstStyle/>
          <a:p>
            <a:endParaRPr lang="en-US" sz="3400" b="1" dirty="0" smtClean="0"/>
          </a:p>
          <a:p>
            <a:r>
              <a:rPr lang="en-US" sz="3400" b="1" dirty="0" smtClean="0"/>
              <a:t>Week </a:t>
            </a:r>
            <a:r>
              <a:rPr lang="en-US" sz="3400" b="1" dirty="0" smtClean="0"/>
              <a:t>9: </a:t>
            </a:r>
            <a:r>
              <a:rPr lang="en-US" sz="3400" dirty="0" smtClean="0"/>
              <a:t>Touch up the details of your code</a:t>
            </a:r>
          </a:p>
          <a:p>
            <a:r>
              <a:rPr lang="en-US" sz="3400" b="1" dirty="0" smtClean="0"/>
              <a:t>Week 10: </a:t>
            </a:r>
            <a:r>
              <a:rPr lang="en-US" sz="3400" dirty="0" smtClean="0"/>
              <a:t>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</a:t>
            </a:r>
            <a:r>
              <a:rPr lang="en-US" smtClean="0"/>
              <a:t>have for your Final.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184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Objective/To Do for Today  2 weeks to finish projects</vt:lpstr>
      <vt:lpstr>Deadlines (submit to folder on teams)</vt:lpstr>
      <vt:lpstr>Things to have for your Final. 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175</cp:revision>
  <cp:lastPrinted>2017-11-14T19:34:19Z</cp:lastPrinted>
  <dcterms:created xsi:type="dcterms:W3CDTF">2017-08-21T18:28:24Z</dcterms:created>
  <dcterms:modified xsi:type="dcterms:W3CDTF">2018-04-17T14:15:22Z</dcterms:modified>
</cp:coreProperties>
</file>