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9"/>
  </p:handoutMasterIdLst>
  <p:sldIdLst>
    <p:sldId id="256" r:id="rId2"/>
    <p:sldId id="322" r:id="rId3"/>
    <p:sldId id="267" r:id="rId4"/>
    <p:sldId id="325" r:id="rId5"/>
    <p:sldId id="329" r:id="rId6"/>
    <p:sldId id="326" r:id="rId7"/>
    <p:sldId id="328" r:id="rId8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8" autoAdjust="0"/>
    <p:restoredTop sz="94644" autoAdjust="0"/>
  </p:normalViewPr>
  <p:slideViewPr>
    <p:cSldViewPr snapToGrid="0">
      <p:cViewPr varScale="1">
        <p:scale>
          <a:sx n="57" d="100"/>
          <a:sy n="57" d="100"/>
        </p:scale>
        <p:origin x="48" y="3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0E0ED-51A2-4D0E-BDCF-E17571396CEC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1E587-F5D0-4D4F-942A-B03FF7D9D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55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61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3537"/>
            <a:ext cx="9601200" cy="1485900"/>
          </a:xfrm>
        </p:spPr>
        <p:txBody>
          <a:bodyPr/>
          <a:lstStyle/>
          <a:p>
            <a:r>
              <a:rPr lang="en-US" dirty="0" smtClean="0"/>
              <a:t>Major Project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899" y="902816"/>
            <a:ext cx="5561463" cy="57882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Bryan High School:</a:t>
            </a:r>
          </a:p>
          <a:p>
            <a:pPr marL="530352" lvl="1" indent="0">
              <a:buNone/>
            </a:pPr>
            <a:r>
              <a:rPr lang="en-US" sz="3400" dirty="0" smtClean="0"/>
              <a:t>Emily, Nicole, </a:t>
            </a:r>
            <a:r>
              <a:rPr lang="en-US" sz="3400" dirty="0" err="1" smtClean="0"/>
              <a:t>Patrik</a:t>
            </a:r>
            <a:r>
              <a:rPr lang="en-US" sz="3400" dirty="0" smtClean="0"/>
              <a:t>, Adriana, Fernando</a:t>
            </a:r>
          </a:p>
          <a:p>
            <a:pPr marL="0" indent="0">
              <a:buNone/>
            </a:pP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Town:</a:t>
            </a:r>
          </a:p>
          <a:p>
            <a:pPr marL="530352" lvl="1" indent="0">
              <a:buNone/>
            </a:pPr>
            <a:r>
              <a:rPr lang="en-US" sz="3400" dirty="0" err="1" smtClean="0"/>
              <a:t>Jakob</a:t>
            </a:r>
            <a:r>
              <a:rPr lang="en-US" sz="3400" dirty="0" smtClean="0"/>
              <a:t>, Alyssa, Pieter</a:t>
            </a:r>
          </a:p>
          <a:p>
            <a:pPr marL="530352" lvl="1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Pagoda Village: </a:t>
            </a:r>
          </a:p>
          <a:p>
            <a:pPr lvl="1"/>
            <a:r>
              <a:rPr lang="en-US" sz="3400" dirty="0" smtClean="0"/>
              <a:t>Stephen, Gerardo, Noah</a:t>
            </a:r>
            <a:endParaRPr lang="en-US" sz="3400" dirty="0"/>
          </a:p>
          <a:p>
            <a:pPr marL="530352" lvl="1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Fort </a:t>
            </a:r>
            <a:r>
              <a:rPr lang="en-US" sz="3400" dirty="0" err="1" smtClean="0"/>
              <a:t>Nite</a:t>
            </a:r>
            <a:r>
              <a:rPr lang="en-US" sz="3400" dirty="0" smtClean="0"/>
              <a:t>: </a:t>
            </a:r>
            <a:endParaRPr lang="en-US" sz="3400" dirty="0"/>
          </a:p>
          <a:p>
            <a:pPr lvl="1"/>
            <a:r>
              <a:rPr lang="en-US" sz="3400" dirty="0" smtClean="0"/>
              <a:t>Dylan, Sam, Faith</a:t>
            </a:r>
            <a:endParaRPr lang="en-US" sz="3400" dirty="0"/>
          </a:p>
          <a:p>
            <a:pPr marL="530352" lvl="1" indent="0">
              <a:buNone/>
            </a:pPr>
            <a:endParaRPr lang="en-US" sz="3400" dirty="0"/>
          </a:p>
          <a:p>
            <a:pPr marL="530352" lvl="1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323463" y="896487"/>
            <a:ext cx="5868537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/>
              <a:t>Zoo:</a:t>
            </a:r>
            <a:endParaRPr lang="en-US" sz="3400" dirty="0"/>
          </a:p>
          <a:p>
            <a:pPr lvl="1"/>
            <a:r>
              <a:rPr lang="en-US" sz="3400" dirty="0"/>
              <a:t>Edwin, Crystal, </a:t>
            </a:r>
            <a:r>
              <a:rPr lang="en-US" sz="3400" dirty="0" err="1"/>
              <a:t>Yamile</a:t>
            </a:r>
            <a:r>
              <a:rPr lang="en-US" sz="3400" dirty="0"/>
              <a:t>, Francisco</a:t>
            </a:r>
          </a:p>
          <a:p>
            <a:endParaRPr lang="en-US" sz="3400" dirty="0" smtClean="0"/>
          </a:p>
          <a:p>
            <a:r>
              <a:rPr lang="en-US" sz="3400" dirty="0" smtClean="0"/>
              <a:t>Castle </a:t>
            </a:r>
            <a:r>
              <a:rPr lang="en-US" sz="3400" dirty="0"/>
              <a:t>from Fire Emblem </a:t>
            </a:r>
            <a:r>
              <a:rPr lang="en-US" sz="3400" dirty="0" err="1"/>
              <a:t>Heros</a:t>
            </a:r>
            <a:endParaRPr lang="en-US" sz="3400" dirty="0"/>
          </a:p>
          <a:p>
            <a:pPr lvl="1"/>
            <a:r>
              <a:rPr lang="en-US" sz="3400" dirty="0"/>
              <a:t>Pedro, Truman, Michael</a:t>
            </a:r>
          </a:p>
          <a:p>
            <a:endParaRPr lang="en-US" sz="3400" dirty="0" smtClean="0"/>
          </a:p>
          <a:p>
            <a:r>
              <a:rPr lang="en-US" sz="3400" dirty="0" smtClean="0"/>
              <a:t>Dragon Ball - Moises</a:t>
            </a:r>
          </a:p>
          <a:p>
            <a:endParaRPr lang="en-US" sz="3400" dirty="0" smtClean="0"/>
          </a:p>
          <a:p>
            <a:r>
              <a:rPr lang="en-US" sz="3400" dirty="0" smtClean="0"/>
              <a:t>Fort </a:t>
            </a:r>
            <a:r>
              <a:rPr lang="en-US" sz="3400" dirty="0" err="1" smtClean="0"/>
              <a:t>Nite</a:t>
            </a:r>
            <a:r>
              <a:rPr lang="en-US" sz="3400" dirty="0" smtClean="0"/>
              <a:t>:</a:t>
            </a:r>
            <a:endParaRPr lang="en-US" sz="3400" dirty="0"/>
          </a:p>
          <a:p>
            <a:pPr lvl="1"/>
            <a:r>
              <a:rPr lang="en-US" sz="3400" dirty="0"/>
              <a:t>Jesse, Cole, Austin, </a:t>
            </a:r>
            <a:r>
              <a:rPr lang="en-US" sz="3400" dirty="0" err="1"/>
              <a:t>Kemari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95883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70372"/>
            <a:ext cx="9601200" cy="1968978"/>
          </a:xfrm>
        </p:spPr>
        <p:txBody>
          <a:bodyPr>
            <a:normAutofit/>
          </a:bodyPr>
          <a:lstStyle/>
          <a:p>
            <a:r>
              <a:rPr lang="en-US" dirty="0" smtClean="0"/>
              <a:t>Objective/To Do for Today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5 weeks to finish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39350"/>
            <a:ext cx="10820400" cy="369265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3400" dirty="0" smtClean="0"/>
              <a:t>Regroup, and discuss plan for rest of semester</a:t>
            </a:r>
          </a:p>
          <a:p>
            <a:pPr>
              <a:buFontTx/>
              <a:buChar char="-"/>
            </a:pPr>
            <a:r>
              <a:rPr lang="en-US" sz="3400" smtClean="0"/>
              <a:t>Essentially </a:t>
            </a:r>
            <a:r>
              <a:rPr lang="en-US" sz="3400" smtClean="0"/>
              <a:t>13 </a:t>
            </a:r>
            <a:r>
              <a:rPr lang="en-US" sz="3400" dirty="0" smtClean="0"/>
              <a:t>class periods left to complete </a:t>
            </a:r>
          </a:p>
          <a:p>
            <a:pPr>
              <a:buFontTx/>
              <a:buChar char="-"/>
            </a:pPr>
            <a:r>
              <a:rPr lang="en-US" sz="3400" dirty="0" smtClean="0"/>
              <a:t>Continue to build</a:t>
            </a:r>
          </a:p>
        </p:txBody>
      </p:sp>
    </p:spTree>
    <p:extLst>
      <p:ext uri="{BB962C8B-B14F-4D97-AF65-F5344CB8AC3E}">
        <p14:creationId xmlns:p14="http://schemas.microsoft.com/office/powerpoint/2010/main" val="1562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93914"/>
            <a:ext cx="9601200" cy="1485900"/>
          </a:xfrm>
        </p:spPr>
        <p:txBody>
          <a:bodyPr/>
          <a:lstStyle/>
          <a:p>
            <a:r>
              <a:rPr lang="en-US" dirty="0" smtClean="0"/>
              <a:t>Deadlines (submit to folder on teams)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14761"/>
            <a:ext cx="10668000" cy="3998794"/>
          </a:xfrm>
        </p:spPr>
        <p:txBody>
          <a:bodyPr>
            <a:noAutofit/>
          </a:bodyPr>
          <a:lstStyle/>
          <a:p>
            <a:endParaRPr lang="en-US" sz="3400" b="1" dirty="0" smtClean="0"/>
          </a:p>
          <a:p>
            <a:r>
              <a:rPr lang="en-US" sz="3400" b="1" dirty="0" smtClean="0"/>
              <a:t>Week 6: </a:t>
            </a:r>
            <a:r>
              <a:rPr lang="en-US" sz="3400" dirty="0" smtClean="0"/>
              <a:t>Revise vision if needed, continue to code</a:t>
            </a:r>
            <a:endParaRPr lang="en-US" sz="3400" u="sng" dirty="0" smtClean="0"/>
          </a:p>
          <a:p>
            <a:r>
              <a:rPr lang="en-US" sz="3400" b="1" dirty="0" smtClean="0"/>
              <a:t>Week 7: </a:t>
            </a:r>
            <a:r>
              <a:rPr lang="en-US" sz="3400" dirty="0"/>
              <a:t>Code, code, </a:t>
            </a:r>
            <a:r>
              <a:rPr lang="en-US" sz="3400" dirty="0" smtClean="0"/>
              <a:t>code</a:t>
            </a:r>
          </a:p>
          <a:p>
            <a:r>
              <a:rPr lang="en-US" sz="3400" b="1" dirty="0" smtClean="0"/>
              <a:t>Week 8: </a:t>
            </a:r>
            <a:r>
              <a:rPr lang="en-US" sz="3400" dirty="0" smtClean="0"/>
              <a:t>Plan to have main concepts complete</a:t>
            </a:r>
            <a:endParaRPr lang="en-US" sz="3400" dirty="0"/>
          </a:p>
          <a:p>
            <a:r>
              <a:rPr lang="en-US" sz="3400" b="1" dirty="0" smtClean="0"/>
              <a:t>Week 9: </a:t>
            </a:r>
            <a:r>
              <a:rPr lang="en-US" sz="3400" dirty="0" smtClean="0"/>
              <a:t>Touch up the details of your code</a:t>
            </a:r>
          </a:p>
          <a:p>
            <a:r>
              <a:rPr lang="en-US" sz="3400" b="1" dirty="0" smtClean="0"/>
              <a:t>Week 10: </a:t>
            </a:r>
            <a:r>
              <a:rPr lang="en-US" sz="3400" dirty="0" smtClean="0"/>
              <a:t>Begin to Put Presentation together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416758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Formative Grade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636370" cy="35814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I’m just going to walk around and listen in to your discussions about the next 5 weeks and give you a grade based on how on topic, and focused you are towards reaching your goal</a:t>
            </a:r>
          </a:p>
          <a:p>
            <a:endParaRPr lang="en-US" sz="3400" dirty="0"/>
          </a:p>
          <a:p>
            <a:r>
              <a:rPr lang="en-US" sz="3400" dirty="0" smtClean="0"/>
              <a:t>If you have any questions for me please let me know!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709061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6422"/>
            <a:ext cx="9601200" cy="1485900"/>
          </a:xfrm>
        </p:spPr>
        <p:txBody>
          <a:bodyPr/>
          <a:lstStyle/>
          <a:p>
            <a:r>
              <a:rPr lang="en-US" dirty="0" smtClean="0"/>
              <a:t>Daily Log 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09243"/>
            <a:ext cx="9601200" cy="4940490"/>
          </a:xfrm>
        </p:spPr>
        <p:txBody>
          <a:bodyPr>
            <a:normAutofit fontScale="92500" lnSpcReduction="10000"/>
          </a:bodyPr>
          <a:lstStyle/>
          <a:p>
            <a:r>
              <a:rPr lang="en-US" sz="3400" dirty="0" smtClean="0"/>
              <a:t>What did I accomplish last time? </a:t>
            </a:r>
          </a:p>
          <a:p>
            <a:r>
              <a:rPr lang="en-US" sz="3400" dirty="0" smtClean="0"/>
              <a:t>What did we accomplish last time? </a:t>
            </a:r>
          </a:p>
          <a:p>
            <a:r>
              <a:rPr lang="en-US" sz="3400" dirty="0" smtClean="0"/>
              <a:t>Did we meet yesterdays goals? </a:t>
            </a:r>
          </a:p>
          <a:p>
            <a:endParaRPr lang="en-US" sz="3400" dirty="0"/>
          </a:p>
          <a:p>
            <a:r>
              <a:rPr lang="en-US" sz="3400" dirty="0" smtClean="0"/>
              <a:t>What do we need to catch up on today? </a:t>
            </a:r>
          </a:p>
          <a:p>
            <a:pPr marL="0" indent="0">
              <a:buNone/>
            </a:pPr>
            <a:endParaRPr lang="en-US" sz="3400" dirty="0" smtClean="0"/>
          </a:p>
          <a:p>
            <a:r>
              <a:rPr lang="en-US" sz="3400" dirty="0" smtClean="0"/>
              <a:t>What are my goals for today? </a:t>
            </a:r>
          </a:p>
          <a:p>
            <a:r>
              <a:rPr lang="en-US" sz="3400" dirty="0" smtClean="0"/>
              <a:t>What are our goals for today? </a:t>
            </a:r>
          </a:p>
          <a:p>
            <a:r>
              <a:rPr lang="en-US" sz="3400" dirty="0" smtClean="0"/>
              <a:t>Did we meet todays goals?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90577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Daily Logs Expanded:</a:t>
            </a:r>
            <a:br>
              <a:rPr lang="en-US" b="1" dirty="0" smtClean="0"/>
            </a:br>
            <a:r>
              <a:rPr lang="en-US" dirty="0" smtClean="0"/>
              <a:t>2 week write ups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Formative Daily Write Grade</a:t>
            </a:r>
          </a:p>
          <a:p>
            <a:r>
              <a:rPr lang="en-US" sz="3400" dirty="0" smtClean="0"/>
              <a:t>Organize your daily write ups, either as bullet point sentences or a summary paragraph(s)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17688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3611</TotalTime>
  <Words>245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Franklin Gothic Book</vt:lpstr>
      <vt:lpstr>Crop</vt:lpstr>
      <vt:lpstr>Math analysis</vt:lpstr>
      <vt:lpstr>Major Project Groups</vt:lpstr>
      <vt:lpstr>Objective/To Do for Today  5 weeks to finish projects</vt:lpstr>
      <vt:lpstr>Deadlines (submit to folder on teams)</vt:lpstr>
      <vt:lpstr>Formative Grade Today</vt:lpstr>
      <vt:lpstr>Daily Log Reflection</vt:lpstr>
      <vt:lpstr>Daily Logs Expanded: 2 week write ups 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161</cp:revision>
  <cp:lastPrinted>2017-11-14T19:34:19Z</cp:lastPrinted>
  <dcterms:created xsi:type="dcterms:W3CDTF">2017-08-21T18:28:24Z</dcterms:created>
  <dcterms:modified xsi:type="dcterms:W3CDTF">2018-03-28T13:26:02Z</dcterms:modified>
</cp:coreProperties>
</file>